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C499-A654-48B0-A5F5-5E83C446D438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29AB-A503-4794-9742-2344A833D1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C499-A654-48B0-A5F5-5E83C446D438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29AB-A503-4794-9742-2344A833D1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C499-A654-48B0-A5F5-5E83C446D438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29AB-A503-4794-9742-2344A833D1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C499-A654-48B0-A5F5-5E83C446D438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29AB-A503-4794-9742-2344A833D1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C499-A654-48B0-A5F5-5E83C446D438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29AB-A503-4794-9742-2344A833D1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C499-A654-48B0-A5F5-5E83C446D438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29AB-A503-4794-9742-2344A833D1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C499-A654-48B0-A5F5-5E83C446D438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29AB-A503-4794-9742-2344A833D1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C499-A654-48B0-A5F5-5E83C446D438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29AB-A503-4794-9742-2344A833D1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C499-A654-48B0-A5F5-5E83C446D438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29AB-A503-4794-9742-2344A833D1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C499-A654-48B0-A5F5-5E83C446D438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29AB-A503-4794-9742-2344A833D1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CC499-A654-48B0-A5F5-5E83C446D438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529AB-A503-4794-9742-2344A833D18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8CC499-A654-48B0-A5F5-5E83C446D438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529AB-A503-4794-9742-2344A833D18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621207" y="1254207"/>
            <a:ext cx="3205659" cy="726467"/>
            <a:chOff x="2621207" y="1254207"/>
            <a:chExt cx="3205659" cy="726467"/>
          </a:xfrm>
        </p:grpSpPr>
        <p:sp>
          <p:nvSpPr>
            <p:cNvPr id="2" name="Freeform 1"/>
            <p:cNvSpPr/>
            <p:nvPr/>
          </p:nvSpPr>
          <p:spPr>
            <a:xfrm>
              <a:off x="2621207" y="1254207"/>
              <a:ext cx="410070" cy="726467"/>
            </a:xfrm>
            <a:custGeom>
              <a:avLst/>
              <a:gdLst/>
              <a:ahLst/>
              <a:cxnLst/>
              <a:rect l="0" t="0" r="0" b="0"/>
              <a:pathLst>
                <a:path w="410070" h="726467">
                  <a:moveTo>
                    <a:pt x="310321" y="0"/>
                  </a:moveTo>
                  <a:lnTo>
                    <a:pt x="301520" y="5800"/>
                  </a:lnTo>
                  <a:lnTo>
                    <a:pt x="293173" y="10724"/>
                  </a:lnTo>
                  <a:lnTo>
                    <a:pt x="284474" y="15227"/>
                  </a:lnTo>
                  <a:lnTo>
                    <a:pt x="275353" y="19448"/>
                  </a:lnTo>
                  <a:lnTo>
                    <a:pt x="265859" y="23462"/>
                  </a:lnTo>
                  <a:lnTo>
                    <a:pt x="256066" y="27323"/>
                  </a:lnTo>
                  <a:lnTo>
                    <a:pt x="246053" y="31075"/>
                  </a:lnTo>
                  <a:lnTo>
                    <a:pt x="235879" y="34751"/>
                  </a:lnTo>
                  <a:lnTo>
                    <a:pt x="225583" y="38368"/>
                  </a:lnTo>
                  <a:lnTo>
                    <a:pt x="214873" y="41781"/>
                  </a:lnTo>
                  <a:lnTo>
                    <a:pt x="203159" y="44694"/>
                  </a:lnTo>
                  <a:lnTo>
                    <a:pt x="190199" y="46980"/>
                  </a:lnTo>
                  <a:lnTo>
                    <a:pt x="176069" y="48514"/>
                  </a:lnTo>
                  <a:lnTo>
                    <a:pt x="160981" y="49094"/>
                  </a:lnTo>
                  <a:lnTo>
                    <a:pt x="145172" y="48704"/>
                  </a:lnTo>
                  <a:lnTo>
                    <a:pt x="129168" y="47477"/>
                  </a:lnTo>
                  <a:lnTo>
                    <a:pt x="113737" y="45590"/>
                  </a:lnTo>
                  <a:lnTo>
                    <a:pt x="99249" y="43217"/>
                  </a:lnTo>
                  <a:lnTo>
                    <a:pt x="85557" y="40660"/>
                  </a:lnTo>
                  <a:lnTo>
                    <a:pt x="72208" y="38331"/>
                  </a:lnTo>
                  <a:lnTo>
                    <a:pt x="58903" y="36449"/>
                  </a:lnTo>
                  <a:lnTo>
                    <a:pt x="46000" y="35527"/>
                  </a:lnTo>
                  <a:lnTo>
                    <a:pt x="34386" y="36422"/>
                  </a:lnTo>
                  <a:lnTo>
                    <a:pt x="24466" y="39443"/>
                  </a:lnTo>
                  <a:lnTo>
                    <a:pt x="16331" y="44575"/>
                  </a:lnTo>
                  <a:lnTo>
                    <a:pt x="10007" y="51757"/>
                  </a:lnTo>
                  <a:lnTo>
                    <a:pt x="5317" y="60736"/>
                  </a:lnTo>
                  <a:lnTo>
                    <a:pt x="2116" y="71152"/>
                  </a:lnTo>
                  <a:lnTo>
                    <a:pt x="393" y="82651"/>
                  </a:lnTo>
                  <a:lnTo>
                    <a:pt x="0" y="94935"/>
                  </a:lnTo>
                  <a:lnTo>
                    <a:pt x="529" y="107773"/>
                  </a:lnTo>
                  <a:lnTo>
                    <a:pt x="1412" y="120996"/>
                  </a:lnTo>
                  <a:lnTo>
                    <a:pt x="2303" y="134488"/>
                  </a:lnTo>
                  <a:lnTo>
                    <a:pt x="3221" y="148328"/>
                  </a:lnTo>
                  <a:lnTo>
                    <a:pt x="4443" y="162766"/>
                  </a:lnTo>
                  <a:lnTo>
                    <a:pt x="6118" y="177885"/>
                  </a:lnTo>
                  <a:lnTo>
                    <a:pt x="8243" y="193464"/>
                  </a:lnTo>
                  <a:lnTo>
                    <a:pt x="10749" y="209076"/>
                  </a:lnTo>
                  <a:lnTo>
                    <a:pt x="13550" y="224471"/>
                  </a:lnTo>
                  <a:lnTo>
                    <a:pt x="16566" y="239742"/>
                  </a:lnTo>
                  <a:lnTo>
                    <a:pt x="19738" y="255214"/>
                  </a:lnTo>
                  <a:lnTo>
                    <a:pt x="23017" y="271068"/>
                  </a:lnTo>
                  <a:lnTo>
                    <a:pt x="26370" y="287327"/>
                  </a:lnTo>
                  <a:lnTo>
                    <a:pt x="29775" y="303934"/>
                  </a:lnTo>
                  <a:lnTo>
                    <a:pt x="33209" y="320810"/>
                  </a:lnTo>
                  <a:lnTo>
                    <a:pt x="36498" y="337721"/>
                  </a:lnTo>
                  <a:lnTo>
                    <a:pt x="39328" y="354301"/>
                  </a:lnTo>
                  <a:lnTo>
                    <a:pt x="41567" y="370345"/>
                  </a:lnTo>
                  <a:lnTo>
                    <a:pt x="43433" y="384677"/>
                  </a:lnTo>
                  <a:lnTo>
                    <a:pt x="46105" y="394081"/>
                  </a:lnTo>
                  <a:lnTo>
                    <a:pt x="50064" y="396904"/>
                  </a:lnTo>
                  <a:lnTo>
                    <a:pt x="54073" y="394922"/>
                  </a:lnTo>
                  <a:lnTo>
                    <a:pt x="57993" y="389866"/>
                  </a:lnTo>
                  <a:lnTo>
                    <a:pt x="62213" y="382865"/>
                  </a:lnTo>
                  <a:lnTo>
                    <a:pt x="66959" y="374631"/>
                  </a:lnTo>
                  <a:lnTo>
                    <a:pt x="72252" y="365772"/>
                  </a:lnTo>
                  <a:lnTo>
                    <a:pt x="78013" y="356874"/>
                  </a:lnTo>
                  <a:lnTo>
                    <a:pt x="84145" y="348251"/>
                  </a:lnTo>
                  <a:lnTo>
                    <a:pt x="90717" y="340148"/>
                  </a:lnTo>
                  <a:lnTo>
                    <a:pt x="97958" y="332848"/>
                  </a:lnTo>
                  <a:lnTo>
                    <a:pt x="105939" y="326417"/>
                  </a:lnTo>
                  <a:lnTo>
                    <a:pt x="114587" y="320757"/>
                  </a:lnTo>
                  <a:lnTo>
                    <a:pt x="123770" y="315713"/>
                  </a:lnTo>
                  <a:lnTo>
                    <a:pt x="133360" y="311134"/>
                  </a:lnTo>
                  <a:lnTo>
                    <a:pt x="143410" y="307057"/>
                  </a:lnTo>
                  <a:lnTo>
                    <a:pt x="154142" y="303690"/>
                  </a:lnTo>
                  <a:lnTo>
                    <a:pt x="165617" y="301095"/>
                  </a:lnTo>
                  <a:lnTo>
                    <a:pt x="177594" y="299352"/>
                  </a:lnTo>
                  <a:lnTo>
                    <a:pt x="189633" y="298631"/>
                  </a:lnTo>
                  <a:lnTo>
                    <a:pt x="201477" y="298926"/>
                  </a:lnTo>
                  <a:lnTo>
                    <a:pt x="213209" y="300090"/>
                  </a:lnTo>
                  <a:lnTo>
                    <a:pt x="225152" y="301935"/>
                  </a:lnTo>
                  <a:lnTo>
                    <a:pt x="237480" y="304293"/>
                  </a:lnTo>
                  <a:lnTo>
                    <a:pt x="250048" y="307350"/>
                  </a:lnTo>
                  <a:lnTo>
                    <a:pt x="262492" y="311612"/>
                  </a:lnTo>
                  <a:lnTo>
                    <a:pt x="274606" y="317259"/>
                  </a:lnTo>
                  <a:lnTo>
                    <a:pt x="286351" y="324170"/>
                  </a:lnTo>
                  <a:lnTo>
                    <a:pt x="297771" y="332105"/>
                  </a:lnTo>
                  <a:lnTo>
                    <a:pt x="308935" y="340819"/>
                  </a:lnTo>
                  <a:lnTo>
                    <a:pt x="319906" y="350263"/>
                  </a:lnTo>
                  <a:lnTo>
                    <a:pt x="330740" y="360579"/>
                  </a:lnTo>
                  <a:lnTo>
                    <a:pt x="341467" y="371777"/>
                  </a:lnTo>
                  <a:lnTo>
                    <a:pt x="351791" y="383736"/>
                  </a:lnTo>
                  <a:lnTo>
                    <a:pt x="361118" y="396295"/>
                  </a:lnTo>
                  <a:lnTo>
                    <a:pt x="369209" y="409300"/>
                  </a:lnTo>
                  <a:lnTo>
                    <a:pt x="376302" y="422628"/>
                  </a:lnTo>
                  <a:lnTo>
                    <a:pt x="382915" y="436181"/>
                  </a:lnTo>
                  <a:lnTo>
                    <a:pt x="389395" y="449890"/>
                  </a:lnTo>
                  <a:lnTo>
                    <a:pt x="395579" y="463705"/>
                  </a:lnTo>
                  <a:lnTo>
                    <a:pt x="400907" y="477594"/>
                  </a:lnTo>
                  <a:lnTo>
                    <a:pt x="405118" y="491537"/>
                  </a:lnTo>
                  <a:lnTo>
                    <a:pt x="408098" y="505680"/>
                  </a:lnTo>
                  <a:lnTo>
                    <a:pt x="409724" y="520322"/>
                  </a:lnTo>
                  <a:lnTo>
                    <a:pt x="410069" y="535574"/>
                  </a:lnTo>
                  <a:lnTo>
                    <a:pt x="409180" y="551071"/>
                  </a:lnTo>
                  <a:lnTo>
                    <a:pt x="406997" y="566096"/>
                  </a:lnTo>
                  <a:lnTo>
                    <a:pt x="403605" y="580275"/>
                  </a:lnTo>
                  <a:lnTo>
                    <a:pt x="399211" y="593574"/>
                  </a:lnTo>
                  <a:lnTo>
                    <a:pt x="394046" y="606119"/>
                  </a:lnTo>
                  <a:lnTo>
                    <a:pt x="388306" y="618072"/>
                  </a:lnTo>
                  <a:lnTo>
                    <a:pt x="381825" y="629422"/>
                  </a:lnTo>
                  <a:lnTo>
                    <a:pt x="374110" y="639986"/>
                  </a:lnTo>
                  <a:lnTo>
                    <a:pt x="364992" y="649727"/>
                  </a:lnTo>
                  <a:lnTo>
                    <a:pt x="354597" y="658745"/>
                  </a:lnTo>
                  <a:lnTo>
                    <a:pt x="343169" y="667190"/>
                  </a:lnTo>
                  <a:lnTo>
                    <a:pt x="330958" y="675201"/>
                  </a:lnTo>
                  <a:lnTo>
                    <a:pt x="318012" y="682734"/>
                  </a:lnTo>
                  <a:lnTo>
                    <a:pt x="304191" y="689574"/>
                  </a:lnTo>
                  <a:lnTo>
                    <a:pt x="289488" y="695658"/>
                  </a:lnTo>
                  <a:lnTo>
                    <a:pt x="274021" y="701067"/>
                  </a:lnTo>
                  <a:lnTo>
                    <a:pt x="257954" y="705934"/>
                  </a:lnTo>
                  <a:lnTo>
                    <a:pt x="241444" y="710389"/>
                  </a:lnTo>
                  <a:lnTo>
                    <a:pt x="224781" y="714382"/>
                  </a:lnTo>
                  <a:lnTo>
                    <a:pt x="208368" y="717692"/>
                  </a:lnTo>
                  <a:lnTo>
                    <a:pt x="192402" y="720253"/>
                  </a:lnTo>
                  <a:lnTo>
                    <a:pt x="176903" y="722142"/>
                  </a:lnTo>
                  <a:lnTo>
                    <a:pt x="161801" y="723494"/>
                  </a:lnTo>
                  <a:lnTo>
                    <a:pt x="147006" y="724440"/>
                  </a:lnTo>
                  <a:lnTo>
                    <a:pt x="132271" y="725094"/>
                  </a:lnTo>
                  <a:lnTo>
                    <a:pt x="117224" y="725540"/>
                  </a:lnTo>
                  <a:lnTo>
                    <a:pt x="101711" y="725844"/>
                  </a:lnTo>
                  <a:lnTo>
                    <a:pt x="86487" y="726049"/>
                  </a:lnTo>
                  <a:lnTo>
                    <a:pt x="71631" y="726209"/>
                  </a:lnTo>
                  <a:lnTo>
                    <a:pt x="55833" y="726340"/>
                  </a:lnTo>
                  <a:lnTo>
                    <a:pt x="36580" y="726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84212" y="1885917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09" y="9358"/>
                  </a:lnTo>
                  <a:lnTo>
                    <a:pt x="4939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10637" y="1327906"/>
              <a:ext cx="1" cy="600126"/>
            </a:xfrm>
            <a:custGeom>
              <a:avLst/>
              <a:gdLst/>
              <a:ahLst/>
              <a:cxnLst/>
              <a:rect l="0" t="0" r="0" b="0"/>
              <a:pathLst>
                <a:path w="1" h="60012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7"/>
                  </a:lnTo>
                  <a:lnTo>
                    <a:pt x="0" y="58634"/>
                  </a:lnTo>
                  <a:lnTo>
                    <a:pt x="0" y="75756"/>
                  </a:lnTo>
                  <a:lnTo>
                    <a:pt x="0" y="94569"/>
                  </a:lnTo>
                  <a:lnTo>
                    <a:pt x="0" y="114391"/>
                  </a:lnTo>
                  <a:lnTo>
                    <a:pt x="0" y="133996"/>
                  </a:lnTo>
                  <a:lnTo>
                    <a:pt x="0" y="152692"/>
                  </a:lnTo>
                  <a:lnTo>
                    <a:pt x="0" y="170326"/>
                  </a:lnTo>
                  <a:lnTo>
                    <a:pt x="0" y="187008"/>
                  </a:lnTo>
                  <a:lnTo>
                    <a:pt x="0" y="202931"/>
                  </a:lnTo>
                  <a:lnTo>
                    <a:pt x="0" y="218287"/>
                  </a:lnTo>
                  <a:lnTo>
                    <a:pt x="0" y="233233"/>
                  </a:lnTo>
                  <a:lnTo>
                    <a:pt x="0" y="247900"/>
                  </a:lnTo>
                  <a:lnTo>
                    <a:pt x="0" y="262705"/>
                  </a:lnTo>
                  <a:lnTo>
                    <a:pt x="0" y="278324"/>
                  </a:lnTo>
                  <a:lnTo>
                    <a:pt x="0" y="295050"/>
                  </a:lnTo>
                  <a:lnTo>
                    <a:pt x="0" y="312522"/>
                  </a:lnTo>
                  <a:lnTo>
                    <a:pt x="0" y="329942"/>
                  </a:lnTo>
                  <a:lnTo>
                    <a:pt x="0" y="346852"/>
                  </a:lnTo>
                  <a:lnTo>
                    <a:pt x="0" y="363460"/>
                  </a:lnTo>
                  <a:lnTo>
                    <a:pt x="0" y="380436"/>
                  </a:lnTo>
                  <a:lnTo>
                    <a:pt x="0" y="398154"/>
                  </a:lnTo>
                  <a:lnTo>
                    <a:pt x="0" y="416664"/>
                  </a:lnTo>
                  <a:lnTo>
                    <a:pt x="0" y="435862"/>
                  </a:lnTo>
                  <a:lnTo>
                    <a:pt x="0" y="455599"/>
                  </a:lnTo>
                  <a:lnTo>
                    <a:pt x="0" y="475737"/>
                  </a:lnTo>
                  <a:lnTo>
                    <a:pt x="0" y="496161"/>
                  </a:lnTo>
                  <a:lnTo>
                    <a:pt x="0" y="516760"/>
                  </a:lnTo>
                  <a:lnTo>
                    <a:pt x="0" y="536560"/>
                  </a:lnTo>
                  <a:lnTo>
                    <a:pt x="0" y="555680"/>
                  </a:lnTo>
                  <a:lnTo>
                    <a:pt x="0" y="575798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46722" y="1348963"/>
              <a:ext cx="295501" cy="375770"/>
            </a:xfrm>
            <a:custGeom>
              <a:avLst/>
              <a:gdLst/>
              <a:ahLst/>
              <a:cxnLst/>
              <a:rect l="0" t="0" r="0" b="0"/>
              <a:pathLst>
                <a:path w="295501" h="375770">
                  <a:moveTo>
                    <a:pt x="295500" y="221099"/>
                  </a:moveTo>
                  <a:lnTo>
                    <a:pt x="286632" y="226966"/>
                  </a:lnTo>
                  <a:lnTo>
                    <a:pt x="277646" y="232531"/>
                  </a:lnTo>
                  <a:lnTo>
                    <a:pt x="267659" y="238330"/>
                  </a:lnTo>
                  <a:lnTo>
                    <a:pt x="257024" y="244410"/>
                  </a:lnTo>
                  <a:lnTo>
                    <a:pt x="246509" y="250740"/>
                  </a:lnTo>
                  <a:lnTo>
                    <a:pt x="236553" y="257268"/>
                  </a:lnTo>
                  <a:lnTo>
                    <a:pt x="227094" y="263944"/>
                  </a:lnTo>
                  <a:lnTo>
                    <a:pt x="217757" y="270727"/>
                  </a:lnTo>
                  <a:lnTo>
                    <a:pt x="208294" y="277580"/>
                  </a:lnTo>
                  <a:lnTo>
                    <a:pt x="198617" y="284317"/>
                  </a:lnTo>
                  <a:lnTo>
                    <a:pt x="188728" y="290614"/>
                  </a:lnTo>
                  <a:lnTo>
                    <a:pt x="178655" y="296334"/>
                  </a:lnTo>
                  <a:lnTo>
                    <a:pt x="168279" y="301667"/>
                  </a:lnTo>
                  <a:lnTo>
                    <a:pt x="157328" y="307015"/>
                  </a:lnTo>
                  <a:lnTo>
                    <a:pt x="145701" y="312616"/>
                  </a:lnTo>
                  <a:lnTo>
                    <a:pt x="133452" y="318533"/>
                  </a:lnTo>
                  <a:lnTo>
                    <a:pt x="120698" y="324737"/>
                  </a:lnTo>
                  <a:lnTo>
                    <a:pt x="107566" y="331174"/>
                  </a:lnTo>
                  <a:lnTo>
                    <a:pt x="94325" y="337785"/>
                  </a:lnTo>
                  <a:lnTo>
                    <a:pt x="81361" y="344522"/>
                  </a:lnTo>
                  <a:lnTo>
                    <a:pt x="68866" y="351344"/>
                  </a:lnTo>
                  <a:lnTo>
                    <a:pt x="56850" y="358060"/>
                  </a:lnTo>
                  <a:lnTo>
                    <a:pt x="45240" y="364342"/>
                  </a:lnTo>
                  <a:lnTo>
                    <a:pt x="33960" y="370026"/>
                  </a:lnTo>
                  <a:lnTo>
                    <a:pt x="23419" y="374315"/>
                  </a:lnTo>
                  <a:lnTo>
                    <a:pt x="14470" y="375769"/>
                  </a:lnTo>
                  <a:lnTo>
                    <a:pt x="7461" y="373848"/>
                  </a:lnTo>
                  <a:lnTo>
                    <a:pt x="2586" y="368809"/>
                  </a:lnTo>
                  <a:lnTo>
                    <a:pt x="131" y="361233"/>
                  </a:lnTo>
                  <a:lnTo>
                    <a:pt x="0" y="351733"/>
                  </a:lnTo>
                  <a:lnTo>
                    <a:pt x="1827" y="340833"/>
                  </a:lnTo>
                  <a:lnTo>
                    <a:pt x="5170" y="328944"/>
                  </a:lnTo>
                  <a:lnTo>
                    <a:pt x="9629" y="316370"/>
                  </a:lnTo>
                  <a:lnTo>
                    <a:pt x="14718" y="303491"/>
                  </a:lnTo>
                  <a:lnTo>
                    <a:pt x="19892" y="290766"/>
                  </a:lnTo>
                  <a:lnTo>
                    <a:pt x="24852" y="278418"/>
                  </a:lnTo>
                  <a:lnTo>
                    <a:pt x="29672" y="266159"/>
                  </a:lnTo>
                  <a:lnTo>
                    <a:pt x="34675" y="253322"/>
                  </a:lnTo>
                  <a:lnTo>
                    <a:pt x="40045" y="239567"/>
                  </a:lnTo>
                  <a:lnTo>
                    <a:pt x="45806" y="224886"/>
                  </a:lnTo>
                  <a:lnTo>
                    <a:pt x="51907" y="209419"/>
                  </a:lnTo>
                  <a:lnTo>
                    <a:pt x="58270" y="193343"/>
                  </a:lnTo>
                  <a:lnTo>
                    <a:pt x="64662" y="176818"/>
                  </a:lnTo>
                  <a:lnTo>
                    <a:pt x="70719" y="159973"/>
                  </a:lnTo>
                  <a:lnTo>
                    <a:pt x="76268" y="142908"/>
                  </a:lnTo>
                  <a:lnTo>
                    <a:pt x="81144" y="125857"/>
                  </a:lnTo>
                  <a:lnTo>
                    <a:pt x="85121" y="109177"/>
                  </a:lnTo>
                  <a:lnTo>
                    <a:pt x="88165" y="93034"/>
                  </a:lnTo>
                  <a:lnTo>
                    <a:pt x="90400" y="77444"/>
                  </a:lnTo>
                  <a:lnTo>
                    <a:pt x="92235" y="60518"/>
                  </a:lnTo>
                  <a:lnTo>
                    <a:pt x="93829" y="37418"/>
                  </a:lnTo>
                  <a:lnTo>
                    <a:pt x="954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31735" y="1601647"/>
              <a:ext cx="189515" cy="31587"/>
            </a:xfrm>
            <a:custGeom>
              <a:avLst/>
              <a:gdLst/>
              <a:ahLst/>
              <a:cxnLst/>
              <a:rect l="0" t="0" r="0" b="0"/>
              <a:pathLst>
                <a:path w="189515" h="31587">
                  <a:moveTo>
                    <a:pt x="189514" y="0"/>
                  </a:moveTo>
                  <a:lnTo>
                    <a:pt x="177845" y="67"/>
                  </a:lnTo>
                  <a:lnTo>
                    <a:pt x="167357" y="707"/>
                  </a:lnTo>
                  <a:lnTo>
                    <a:pt x="157051" y="2004"/>
                  </a:lnTo>
                  <a:lnTo>
                    <a:pt x="146576" y="3864"/>
                  </a:lnTo>
                  <a:lnTo>
                    <a:pt x="135584" y="6180"/>
                  </a:lnTo>
                  <a:lnTo>
                    <a:pt x="123941" y="8847"/>
                  </a:lnTo>
                  <a:lnTo>
                    <a:pt x="111687" y="11770"/>
                  </a:lnTo>
                  <a:lnTo>
                    <a:pt x="98933" y="14877"/>
                  </a:lnTo>
                  <a:lnTo>
                    <a:pt x="85802" y="18108"/>
                  </a:lnTo>
                  <a:lnTo>
                    <a:pt x="72427" y="21271"/>
                  </a:lnTo>
                  <a:lnTo>
                    <a:pt x="57319" y="24351"/>
                  </a:lnTo>
                  <a:lnTo>
                    <a:pt x="35800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31901" y="1348963"/>
              <a:ext cx="10530" cy="494840"/>
            </a:xfrm>
            <a:custGeom>
              <a:avLst/>
              <a:gdLst/>
              <a:ahLst/>
              <a:cxnLst/>
              <a:rect l="0" t="0" r="0" b="0"/>
              <a:pathLst>
                <a:path w="10530" h="494840">
                  <a:moveTo>
                    <a:pt x="0" y="0"/>
                  </a:moveTo>
                  <a:lnTo>
                    <a:pt x="0" y="8683"/>
                  </a:lnTo>
                  <a:lnTo>
                    <a:pt x="0" y="21377"/>
                  </a:lnTo>
                  <a:lnTo>
                    <a:pt x="0" y="36851"/>
                  </a:lnTo>
                  <a:lnTo>
                    <a:pt x="0" y="54607"/>
                  </a:lnTo>
                  <a:lnTo>
                    <a:pt x="0" y="73725"/>
                  </a:lnTo>
                  <a:lnTo>
                    <a:pt x="0" y="92855"/>
                  </a:lnTo>
                  <a:lnTo>
                    <a:pt x="0" y="111231"/>
                  </a:lnTo>
                  <a:lnTo>
                    <a:pt x="0" y="128649"/>
                  </a:lnTo>
                  <a:lnTo>
                    <a:pt x="0" y="145186"/>
                  </a:lnTo>
                  <a:lnTo>
                    <a:pt x="0" y="161013"/>
                  </a:lnTo>
                  <a:lnTo>
                    <a:pt x="0" y="176304"/>
                  </a:lnTo>
                  <a:lnTo>
                    <a:pt x="0" y="191206"/>
                  </a:lnTo>
                  <a:lnTo>
                    <a:pt x="0" y="205836"/>
                  </a:lnTo>
                  <a:lnTo>
                    <a:pt x="0" y="220275"/>
                  </a:lnTo>
                  <a:lnTo>
                    <a:pt x="0" y="234584"/>
                  </a:lnTo>
                  <a:lnTo>
                    <a:pt x="0" y="248818"/>
                  </a:lnTo>
                  <a:lnTo>
                    <a:pt x="0" y="263497"/>
                  </a:lnTo>
                  <a:lnTo>
                    <a:pt x="0" y="279562"/>
                  </a:lnTo>
                  <a:lnTo>
                    <a:pt x="0" y="297410"/>
                  </a:lnTo>
                  <a:lnTo>
                    <a:pt x="0" y="316789"/>
                  </a:lnTo>
                  <a:lnTo>
                    <a:pt x="0" y="337092"/>
                  </a:lnTo>
                  <a:lnTo>
                    <a:pt x="5" y="357852"/>
                  </a:lnTo>
                  <a:lnTo>
                    <a:pt x="177" y="378486"/>
                  </a:lnTo>
                  <a:lnTo>
                    <a:pt x="826" y="398251"/>
                  </a:lnTo>
                  <a:lnTo>
                    <a:pt x="2075" y="416820"/>
                  </a:lnTo>
                  <a:lnTo>
                    <a:pt x="3736" y="433828"/>
                  </a:lnTo>
                  <a:lnTo>
                    <a:pt x="5563" y="450460"/>
                  </a:lnTo>
                  <a:lnTo>
                    <a:pt x="7717" y="469292"/>
                  </a:lnTo>
                  <a:lnTo>
                    <a:pt x="10529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94989" y="1285792"/>
              <a:ext cx="673825" cy="115815"/>
            </a:xfrm>
            <a:custGeom>
              <a:avLst/>
              <a:gdLst/>
              <a:ahLst/>
              <a:cxnLst/>
              <a:rect l="0" t="0" r="0" b="0"/>
              <a:pathLst>
                <a:path w="673825" h="115815">
                  <a:moveTo>
                    <a:pt x="673824" y="0"/>
                  </a:moveTo>
                  <a:lnTo>
                    <a:pt x="664888" y="2934"/>
                  </a:lnTo>
                  <a:lnTo>
                    <a:pt x="655262" y="5716"/>
                  </a:lnTo>
                  <a:lnTo>
                    <a:pt x="643974" y="8616"/>
                  </a:lnTo>
                  <a:lnTo>
                    <a:pt x="631306" y="11656"/>
                  </a:lnTo>
                  <a:lnTo>
                    <a:pt x="617827" y="14821"/>
                  </a:lnTo>
                  <a:lnTo>
                    <a:pt x="603946" y="18085"/>
                  </a:lnTo>
                  <a:lnTo>
                    <a:pt x="589565" y="21423"/>
                  </a:lnTo>
                  <a:lnTo>
                    <a:pt x="574177" y="24814"/>
                  </a:lnTo>
                  <a:lnTo>
                    <a:pt x="557578" y="28243"/>
                  </a:lnTo>
                  <a:lnTo>
                    <a:pt x="540179" y="31698"/>
                  </a:lnTo>
                  <a:lnTo>
                    <a:pt x="522801" y="35171"/>
                  </a:lnTo>
                  <a:lnTo>
                    <a:pt x="505925" y="38651"/>
                  </a:lnTo>
                  <a:lnTo>
                    <a:pt x="489678" y="41971"/>
                  </a:lnTo>
                  <a:lnTo>
                    <a:pt x="474008" y="44820"/>
                  </a:lnTo>
                  <a:lnTo>
                    <a:pt x="458802" y="47074"/>
                  </a:lnTo>
                  <a:lnTo>
                    <a:pt x="443947" y="48926"/>
                  </a:lnTo>
                  <a:lnTo>
                    <a:pt x="429344" y="50784"/>
                  </a:lnTo>
                  <a:lnTo>
                    <a:pt x="414916" y="52884"/>
                  </a:lnTo>
                  <a:lnTo>
                    <a:pt x="400443" y="55126"/>
                  </a:lnTo>
                  <a:lnTo>
                    <a:pt x="385580" y="57178"/>
                  </a:lnTo>
                  <a:lnTo>
                    <a:pt x="370174" y="58860"/>
                  </a:lnTo>
                  <a:lnTo>
                    <a:pt x="354404" y="60312"/>
                  </a:lnTo>
                  <a:lnTo>
                    <a:pt x="338664" y="61893"/>
                  </a:lnTo>
                  <a:lnTo>
                    <a:pt x="323187" y="63809"/>
                  </a:lnTo>
                  <a:lnTo>
                    <a:pt x="308032" y="66095"/>
                  </a:lnTo>
                  <a:lnTo>
                    <a:pt x="293170" y="68709"/>
                  </a:lnTo>
                  <a:lnTo>
                    <a:pt x="278543" y="71577"/>
                  </a:lnTo>
                  <a:lnTo>
                    <a:pt x="264094" y="74469"/>
                  </a:lnTo>
                  <a:lnTo>
                    <a:pt x="249772" y="77024"/>
                  </a:lnTo>
                  <a:lnTo>
                    <a:pt x="235539" y="79076"/>
                  </a:lnTo>
                  <a:lnTo>
                    <a:pt x="221369" y="80791"/>
                  </a:lnTo>
                  <a:lnTo>
                    <a:pt x="207242" y="82557"/>
                  </a:lnTo>
                  <a:lnTo>
                    <a:pt x="193145" y="84595"/>
                  </a:lnTo>
                  <a:lnTo>
                    <a:pt x="179067" y="86795"/>
                  </a:lnTo>
                  <a:lnTo>
                    <a:pt x="165001" y="88820"/>
                  </a:lnTo>
                  <a:lnTo>
                    <a:pt x="150936" y="90483"/>
                  </a:lnTo>
                  <a:lnTo>
                    <a:pt x="136540" y="91922"/>
                  </a:lnTo>
                  <a:lnTo>
                    <a:pt x="121198" y="93495"/>
                  </a:lnTo>
                  <a:lnTo>
                    <a:pt x="104661" y="95405"/>
                  </a:lnTo>
                  <a:lnTo>
                    <a:pt x="87487" y="97688"/>
                  </a:lnTo>
                  <a:lnTo>
                    <a:pt x="70799" y="100300"/>
                  </a:lnTo>
                  <a:lnTo>
                    <a:pt x="55221" y="103166"/>
                  </a:lnTo>
                  <a:lnTo>
                    <a:pt x="41295" y="106068"/>
                  </a:lnTo>
                  <a:lnTo>
                    <a:pt x="28365" y="108937"/>
                  </a:lnTo>
                  <a:lnTo>
                    <a:pt x="15304" y="11202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10886" y="1306849"/>
              <a:ext cx="473783" cy="574434"/>
            </a:xfrm>
            <a:custGeom>
              <a:avLst/>
              <a:gdLst/>
              <a:ahLst/>
              <a:cxnLst/>
              <a:rect l="0" t="0" r="0" b="0"/>
              <a:pathLst>
                <a:path w="473783" h="574434">
                  <a:moveTo>
                    <a:pt x="0" y="0"/>
                  </a:moveTo>
                  <a:lnTo>
                    <a:pt x="67" y="14669"/>
                  </a:lnTo>
                  <a:lnTo>
                    <a:pt x="708" y="28580"/>
                  </a:lnTo>
                  <a:lnTo>
                    <a:pt x="1999" y="43087"/>
                  </a:lnTo>
                  <a:lnTo>
                    <a:pt x="3686" y="58634"/>
                  </a:lnTo>
                  <a:lnTo>
                    <a:pt x="5354" y="75756"/>
                  </a:lnTo>
                  <a:lnTo>
                    <a:pt x="6772" y="94564"/>
                  </a:lnTo>
                  <a:lnTo>
                    <a:pt x="8043" y="114214"/>
                  </a:lnTo>
                  <a:lnTo>
                    <a:pt x="9502" y="133170"/>
                  </a:lnTo>
                  <a:lnTo>
                    <a:pt x="11330" y="150631"/>
                  </a:lnTo>
                  <a:lnTo>
                    <a:pt x="13388" y="167131"/>
                  </a:lnTo>
                  <a:lnTo>
                    <a:pt x="15316" y="184110"/>
                  </a:lnTo>
                  <a:lnTo>
                    <a:pt x="16915" y="202372"/>
                  </a:lnTo>
                  <a:lnTo>
                    <a:pt x="18310" y="221420"/>
                  </a:lnTo>
                  <a:lnTo>
                    <a:pt x="19854" y="239855"/>
                  </a:lnTo>
                  <a:lnTo>
                    <a:pt x="21740" y="256903"/>
                  </a:lnTo>
                  <a:lnTo>
                    <a:pt x="23837" y="272929"/>
                  </a:lnTo>
                  <a:lnTo>
                    <a:pt x="25791" y="289043"/>
                  </a:lnTo>
                  <a:lnTo>
                    <a:pt x="27403" y="305919"/>
                  </a:lnTo>
                  <a:lnTo>
                    <a:pt x="28637" y="323729"/>
                  </a:lnTo>
                  <a:lnTo>
                    <a:pt x="29540" y="342389"/>
                  </a:lnTo>
                  <a:lnTo>
                    <a:pt x="30183" y="361728"/>
                  </a:lnTo>
                  <a:lnTo>
                    <a:pt x="30631" y="381413"/>
                  </a:lnTo>
                  <a:lnTo>
                    <a:pt x="30939" y="400994"/>
                  </a:lnTo>
                  <a:lnTo>
                    <a:pt x="31150" y="420228"/>
                  </a:lnTo>
                  <a:lnTo>
                    <a:pt x="31292" y="438903"/>
                  </a:lnTo>
                  <a:lnTo>
                    <a:pt x="31389" y="456756"/>
                  </a:lnTo>
                  <a:lnTo>
                    <a:pt x="31454" y="473729"/>
                  </a:lnTo>
                  <a:lnTo>
                    <a:pt x="31497" y="489925"/>
                  </a:lnTo>
                  <a:lnTo>
                    <a:pt x="31526" y="505502"/>
                  </a:lnTo>
                  <a:lnTo>
                    <a:pt x="31534" y="520587"/>
                  </a:lnTo>
                  <a:lnTo>
                    <a:pt x="31086" y="534200"/>
                  </a:lnTo>
                  <a:lnTo>
                    <a:pt x="29368" y="543052"/>
                  </a:lnTo>
                  <a:lnTo>
                    <a:pt x="26522" y="545321"/>
                  </a:lnTo>
                  <a:lnTo>
                    <a:pt x="23368" y="542923"/>
                  </a:lnTo>
                  <a:lnTo>
                    <a:pt x="20316" y="537099"/>
                  </a:lnTo>
                  <a:lnTo>
                    <a:pt x="17696" y="528007"/>
                  </a:lnTo>
                  <a:lnTo>
                    <a:pt x="15632" y="515932"/>
                  </a:lnTo>
                  <a:lnTo>
                    <a:pt x="14093" y="501718"/>
                  </a:lnTo>
                  <a:lnTo>
                    <a:pt x="12985" y="486548"/>
                  </a:lnTo>
                  <a:lnTo>
                    <a:pt x="12210" y="471187"/>
                  </a:lnTo>
                  <a:lnTo>
                    <a:pt x="11844" y="455970"/>
                  </a:lnTo>
                  <a:lnTo>
                    <a:pt x="12122" y="440997"/>
                  </a:lnTo>
                  <a:lnTo>
                    <a:pt x="13124" y="426262"/>
                  </a:lnTo>
                  <a:lnTo>
                    <a:pt x="14780" y="411722"/>
                  </a:lnTo>
                  <a:lnTo>
                    <a:pt x="16962" y="397331"/>
                  </a:lnTo>
                  <a:lnTo>
                    <a:pt x="19545" y="383059"/>
                  </a:lnTo>
                  <a:lnTo>
                    <a:pt x="22584" y="369199"/>
                  </a:lnTo>
                  <a:lnTo>
                    <a:pt x="26303" y="356344"/>
                  </a:lnTo>
                  <a:lnTo>
                    <a:pt x="30772" y="344736"/>
                  </a:lnTo>
                  <a:lnTo>
                    <a:pt x="36078" y="334297"/>
                  </a:lnTo>
                  <a:lnTo>
                    <a:pt x="42397" y="324818"/>
                  </a:lnTo>
                  <a:lnTo>
                    <a:pt x="49725" y="316087"/>
                  </a:lnTo>
                  <a:lnTo>
                    <a:pt x="57917" y="308561"/>
                  </a:lnTo>
                  <a:lnTo>
                    <a:pt x="66787" y="303315"/>
                  </a:lnTo>
                  <a:lnTo>
                    <a:pt x="76154" y="300751"/>
                  </a:lnTo>
                  <a:lnTo>
                    <a:pt x="85714" y="300657"/>
                  </a:lnTo>
                  <a:lnTo>
                    <a:pt x="95051" y="302570"/>
                  </a:lnTo>
                  <a:lnTo>
                    <a:pt x="103959" y="306009"/>
                  </a:lnTo>
                  <a:lnTo>
                    <a:pt x="112413" y="310722"/>
                  </a:lnTo>
                  <a:lnTo>
                    <a:pt x="120479" y="316693"/>
                  </a:lnTo>
                  <a:lnTo>
                    <a:pt x="128239" y="323817"/>
                  </a:lnTo>
                  <a:lnTo>
                    <a:pt x="135774" y="332055"/>
                  </a:lnTo>
                  <a:lnTo>
                    <a:pt x="143148" y="341494"/>
                  </a:lnTo>
                  <a:lnTo>
                    <a:pt x="150404" y="352070"/>
                  </a:lnTo>
                  <a:lnTo>
                    <a:pt x="157414" y="363597"/>
                  </a:lnTo>
                  <a:lnTo>
                    <a:pt x="163895" y="375858"/>
                  </a:lnTo>
                  <a:lnTo>
                    <a:pt x="169736" y="388662"/>
                  </a:lnTo>
                  <a:lnTo>
                    <a:pt x="174979" y="401852"/>
                  </a:lnTo>
                  <a:lnTo>
                    <a:pt x="179735" y="415312"/>
                  </a:lnTo>
                  <a:lnTo>
                    <a:pt x="184115" y="428959"/>
                  </a:lnTo>
                  <a:lnTo>
                    <a:pt x="188058" y="442733"/>
                  </a:lnTo>
                  <a:lnTo>
                    <a:pt x="191334" y="456594"/>
                  </a:lnTo>
                  <a:lnTo>
                    <a:pt x="193872" y="470518"/>
                  </a:lnTo>
                  <a:lnTo>
                    <a:pt x="195748" y="484649"/>
                  </a:lnTo>
                  <a:lnTo>
                    <a:pt x="197089" y="499282"/>
                  </a:lnTo>
                  <a:lnTo>
                    <a:pt x="198033" y="514501"/>
                  </a:lnTo>
                  <a:lnTo>
                    <a:pt x="198876" y="528928"/>
                  </a:lnTo>
                  <a:lnTo>
                    <a:pt x="200740" y="538954"/>
                  </a:lnTo>
                  <a:lnTo>
                    <a:pt x="204063" y="542576"/>
                  </a:lnTo>
                  <a:lnTo>
                    <a:pt x="207646" y="541216"/>
                  </a:lnTo>
                  <a:lnTo>
                    <a:pt x="211138" y="536567"/>
                  </a:lnTo>
                  <a:lnTo>
                    <a:pt x="214558" y="529821"/>
                  </a:lnTo>
                  <a:lnTo>
                    <a:pt x="217966" y="521748"/>
                  </a:lnTo>
                  <a:lnTo>
                    <a:pt x="221550" y="512989"/>
                  </a:lnTo>
                  <a:lnTo>
                    <a:pt x="225629" y="504155"/>
                  </a:lnTo>
                  <a:lnTo>
                    <a:pt x="230338" y="495573"/>
                  </a:lnTo>
                  <a:lnTo>
                    <a:pt x="235803" y="487497"/>
                  </a:lnTo>
                  <a:lnTo>
                    <a:pt x="242228" y="480214"/>
                  </a:lnTo>
                  <a:lnTo>
                    <a:pt x="249630" y="473794"/>
                  </a:lnTo>
                  <a:lnTo>
                    <a:pt x="258042" y="468142"/>
                  </a:lnTo>
                  <a:lnTo>
                    <a:pt x="267591" y="463103"/>
                  </a:lnTo>
                  <a:lnTo>
                    <a:pt x="278237" y="458527"/>
                  </a:lnTo>
                  <a:lnTo>
                    <a:pt x="289809" y="454452"/>
                  </a:lnTo>
                  <a:lnTo>
                    <a:pt x="302101" y="451087"/>
                  </a:lnTo>
                  <a:lnTo>
                    <a:pt x="314919" y="448483"/>
                  </a:lnTo>
                  <a:lnTo>
                    <a:pt x="327949" y="446395"/>
                  </a:lnTo>
                  <a:lnTo>
                    <a:pt x="340770" y="444378"/>
                  </a:lnTo>
                  <a:lnTo>
                    <a:pt x="353169" y="442167"/>
                  </a:lnTo>
                  <a:lnTo>
                    <a:pt x="365122" y="439681"/>
                  </a:lnTo>
                  <a:lnTo>
                    <a:pt x="376688" y="436932"/>
                  </a:lnTo>
                  <a:lnTo>
                    <a:pt x="387952" y="433965"/>
                  </a:lnTo>
                  <a:lnTo>
                    <a:pt x="398994" y="430667"/>
                  </a:lnTo>
                  <a:lnTo>
                    <a:pt x="409875" y="426774"/>
                  </a:lnTo>
                  <a:lnTo>
                    <a:pt x="420635" y="422189"/>
                  </a:lnTo>
                  <a:lnTo>
                    <a:pt x="430980" y="416805"/>
                  </a:lnTo>
                  <a:lnTo>
                    <a:pt x="440323" y="410434"/>
                  </a:lnTo>
                  <a:lnTo>
                    <a:pt x="448414" y="403066"/>
                  </a:lnTo>
                  <a:lnTo>
                    <a:pt x="455167" y="394678"/>
                  </a:lnTo>
                  <a:lnTo>
                    <a:pt x="460488" y="385145"/>
                  </a:lnTo>
                  <a:lnTo>
                    <a:pt x="464469" y="374513"/>
                  </a:lnTo>
                  <a:lnTo>
                    <a:pt x="467177" y="363121"/>
                  </a:lnTo>
                  <a:lnTo>
                    <a:pt x="468561" y="351482"/>
                  </a:lnTo>
                  <a:lnTo>
                    <a:pt x="468715" y="339916"/>
                  </a:lnTo>
                  <a:lnTo>
                    <a:pt x="467684" y="328541"/>
                  </a:lnTo>
                  <a:lnTo>
                    <a:pt x="465399" y="317370"/>
                  </a:lnTo>
                  <a:lnTo>
                    <a:pt x="461925" y="306388"/>
                  </a:lnTo>
                  <a:lnTo>
                    <a:pt x="457137" y="296047"/>
                  </a:lnTo>
                  <a:lnTo>
                    <a:pt x="450642" y="287234"/>
                  </a:lnTo>
                  <a:lnTo>
                    <a:pt x="442380" y="280312"/>
                  </a:lnTo>
                  <a:lnTo>
                    <a:pt x="432578" y="275325"/>
                  </a:lnTo>
                  <a:lnTo>
                    <a:pt x="421557" y="272262"/>
                  </a:lnTo>
                  <a:lnTo>
                    <a:pt x="409631" y="270910"/>
                  </a:lnTo>
                  <a:lnTo>
                    <a:pt x="397218" y="271102"/>
                  </a:lnTo>
                  <a:lnTo>
                    <a:pt x="384820" y="272810"/>
                  </a:lnTo>
                  <a:lnTo>
                    <a:pt x="372712" y="275882"/>
                  </a:lnTo>
                  <a:lnTo>
                    <a:pt x="361127" y="280230"/>
                  </a:lnTo>
                  <a:lnTo>
                    <a:pt x="350338" y="285897"/>
                  </a:lnTo>
                  <a:lnTo>
                    <a:pt x="340410" y="292787"/>
                  </a:lnTo>
                  <a:lnTo>
                    <a:pt x="331080" y="300855"/>
                  </a:lnTo>
                  <a:lnTo>
                    <a:pt x="321887" y="310173"/>
                  </a:lnTo>
                  <a:lnTo>
                    <a:pt x="312556" y="320659"/>
                  </a:lnTo>
                  <a:lnTo>
                    <a:pt x="303320" y="331955"/>
                  </a:lnTo>
                  <a:lnTo>
                    <a:pt x="294799" y="343529"/>
                  </a:lnTo>
                  <a:lnTo>
                    <a:pt x="287289" y="355057"/>
                  </a:lnTo>
                  <a:lnTo>
                    <a:pt x="280772" y="366576"/>
                  </a:lnTo>
                  <a:lnTo>
                    <a:pt x="275086" y="378376"/>
                  </a:lnTo>
                  <a:lnTo>
                    <a:pt x="270041" y="390612"/>
                  </a:lnTo>
                  <a:lnTo>
                    <a:pt x="265466" y="403288"/>
                  </a:lnTo>
                  <a:lnTo>
                    <a:pt x="261225" y="416337"/>
                  </a:lnTo>
                  <a:lnTo>
                    <a:pt x="257218" y="429671"/>
                  </a:lnTo>
                  <a:lnTo>
                    <a:pt x="253372" y="443050"/>
                  </a:lnTo>
                  <a:lnTo>
                    <a:pt x="249635" y="456106"/>
                  </a:lnTo>
                  <a:lnTo>
                    <a:pt x="245982" y="468663"/>
                  </a:lnTo>
                  <a:lnTo>
                    <a:pt x="242716" y="480722"/>
                  </a:lnTo>
                  <a:lnTo>
                    <a:pt x="240435" y="492359"/>
                  </a:lnTo>
                  <a:lnTo>
                    <a:pt x="239391" y="503667"/>
                  </a:lnTo>
                  <a:lnTo>
                    <a:pt x="239674" y="514567"/>
                  </a:lnTo>
                  <a:lnTo>
                    <a:pt x="241385" y="524821"/>
                  </a:lnTo>
                  <a:lnTo>
                    <a:pt x="244433" y="534346"/>
                  </a:lnTo>
                  <a:lnTo>
                    <a:pt x="248749" y="543048"/>
                  </a:lnTo>
                  <a:lnTo>
                    <a:pt x="254387" y="550748"/>
                  </a:lnTo>
                  <a:lnTo>
                    <a:pt x="261256" y="557441"/>
                  </a:lnTo>
                  <a:lnTo>
                    <a:pt x="269307" y="563105"/>
                  </a:lnTo>
                  <a:lnTo>
                    <a:pt x="278613" y="567619"/>
                  </a:lnTo>
                  <a:lnTo>
                    <a:pt x="289096" y="571023"/>
                  </a:lnTo>
                  <a:lnTo>
                    <a:pt x="300559" y="573327"/>
                  </a:lnTo>
                  <a:lnTo>
                    <a:pt x="312777" y="574433"/>
                  </a:lnTo>
                  <a:lnTo>
                    <a:pt x="325546" y="574395"/>
                  </a:lnTo>
                  <a:lnTo>
                    <a:pt x="338543" y="573235"/>
                  </a:lnTo>
                  <a:lnTo>
                    <a:pt x="351342" y="570862"/>
                  </a:lnTo>
                  <a:lnTo>
                    <a:pt x="363727" y="567340"/>
                  </a:lnTo>
                  <a:lnTo>
                    <a:pt x="375669" y="562857"/>
                  </a:lnTo>
                  <a:lnTo>
                    <a:pt x="387230" y="557631"/>
                  </a:lnTo>
                  <a:lnTo>
                    <a:pt x="398490" y="551859"/>
                  </a:lnTo>
                  <a:lnTo>
                    <a:pt x="409528" y="545696"/>
                  </a:lnTo>
                  <a:lnTo>
                    <a:pt x="420407" y="539260"/>
                  </a:lnTo>
                  <a:lnTo>
                    <a:pt x="431161" y="532646"/>
                  </a:lnTo>
                  <a:lnTo>
                    <a:pt x="441370" y="526215"/>
                  </a:lnTo>
                  <a:lnTo>
                    <a:pt x="451172" y="519973"/>
                  </a:lnTo>
                  <a:lnTo>
                    <a:pt x="461428" y="513374"/>
                  </a:lnTo>
                  <a:lnTo>
                    <a:pt x="473782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58367" y="1538476"/>
              <a:ext cx="147401" cy="301650"/>
            </a:xfrm>
            <a:custGeom>
              <a:avLst/>
              <a:gdLst/>
              <a:ahLst/>
              <a:cxnLst/>
              <a:rect l="0" t="0" r="0" b="0"/>
              <a:pathLst>
                <a:path w="147401" h="301650">
                  <a:moveTo>
                    <a:pt x="0" y="147399"/>
                  </a:moveTo>
                  <a:lnTo>
                    <a:pt x="68" y="159067"/>
                  </a:lnTo>
                  <a:lnTo>
                    <a:pt x="708" y="169556"/>
                  </a:lnTo>
                  <a:lnTo>
                    <a:pt x="2005" y="179862"/>
                  </a:lnTo>
                  <a:lnTo>
                    <a:pt x="3864" y="190336"/>
                  </a:lnTo>
                  <a:lnTo>
                    <a:pt x="6180" y="201328"/>
                  </a:lnTo>
                  <a:lnTo>
                    <a:pt x="8842" y="212971"/>
                  </a:lnTo>
                  <a:lnTo>
                    <a:pt x="11593" y="225225"/>
                  </a:lnTo>
                  <a:lnTo>
                    <a:pt x="14052" y="237979"/>
                  </a:lnTo>
                  <a:lnTo>
                    <a:pt x="16039" y="251111"/>
                  </a:lnTo>
                  <a:lnTo>
                    <a:pt x="17710" y="264351"/>
                  </a:lnTo>
                  <a:lnTo>
                    <a:pt x="19447" y="277313"/>
                  </a:lnTo>
                  <a:lnTo>
                    <a:pt x="21441" y="289733"/>
                  </a:lnTo>
                  <a:lnTo>
                    <a:pt x="22791" y="298966"/>
                  </a:lnTo>
                  <a:lnTo>
                    <a:pt x="22431" y="301649"/>
                  </a:lnTo>
                  <a:lnTo>
                    <a:pt x="20889" y="298679"/>
                  </a:lnTo>
                  <a:lnTo>
                    <a:pt x="18641" y="291821"/>
                  </a:lnTo>
                  <a:lnTo>
                    <a:pt x="15953" y="282436"/>
                  </a:lnTo>
                  <a:lnTo>
                    <a:pt x="12987" y="271421"/>
                  </a:lnTo>
                  <a:lnTo>
                    <a:pt x="10005" y="259190"/>
                  </a:lnTo>
                  <a:lnTo>
                    <a:pt x="7379" y="245805"/>
                  </a:lnTo>
                  <a:lnTo>
                    <a:pt x="5280" y="231376"/>
                  </a:lnTo>
                  <a:lnTo>
                    <a:pt x="3699" y="216252"/>
                  </a:lnTo>
                  <a:lnTo>
                    <a:pt x="2555" y="200941"/>
                  </a:lnTo>
                  <a:lnTo>
                    <a:pt x="1747" y="185749"/>
                  </a:lnTo>
                  <a:lnTo>
                    <a:pt x="1186" y="170784"/>
                  </a:lnTo>
                  <a:lnTo>
                    <a:pt x="802" y="156048"/>
                  </a:lnTo>
                  <a:lnTo>
                    <a:pt x="549" y="141515"/>
                  </a:lnTo>
                  <a:lnTo>
                    <a:pt x="718" y="127466"/>
                  </a:lnTo>
                  <a:lnTo>
                    <a:pt x="1895" y="114478"/>
                  </a:lnTo>
                  <a:lnTo>
                    <a:pt x="4321" y="102777"/>
                  </a:lnTo>
                  <a:lnTo>
                    <a:pt x="7918" y="92275"/>
                  </a:lnTo>
                  <a:lnTo>
                    <a:pt x="12475" y="82751"/>
                  </a:lnTo>
                  <a:lnTo>
                    <a:pt x="17768" y="73978"/>
                  </a:lnTo>
                  <a:lnTo>
                    <a:pt x="23761" y="65914"/>
                  </a:lnTo>
                  <a:lnTo>
                    <a:pt x="30608" y="58709"/>
                  </a:lnTo>
                  <a:lnTo>
                    <a:pt x="38322" y="52377"/>
                  </a:lnTo>
                  <a:lnTo>
                    <a:pt x="46789" y="46800"/>
                  </a:lnTo>
                  <a:lnTo>
                    <a:pt x="55851" y="41820"/>
                  </a:lnTo>
                  <a:lnTo>
                    <a:pt x="65355" y="37284"/>
                  </a:lnTo>
                  <a:lnTo>
                    <a:pt x="75178" y="33067"/>
                  </a:lnTo>
                  <a:lnTo>
                    <a:pt x="85224" y="29074"/>
                  </a:lnTo>
                  <a:lnTo>
                    <a:pt x="95418" y="25237"/>
                  </a:lnTo>
                  <a:lnTo>
                    <a:pt x="105444" y="21465"/>
                  </a:lnTo>
                  <a:lnTo>
                    <a:pt x="115848" y="17166"/>
                  </a:lnTo>
                  <a:lnTo>
                    <a:pt x="128659" y="10842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88968" y="1607901"/>
              <a:ext cx="237898" cy="268533"/>
            </a:xfrm>
            <a:custGeom>
              <a:avLst/>
              <a:gdLst/>
              <a:ahLst/>
              <a:cxnLst/>
              <a:rect l="0" t="0" r="0" b="0"/>
              <a:pathLst>
                <a:path w="237898" h="268533">
                  <a:moveTo>
                    <a:pt x="48384" y="109560"/>
                  </a:moveTo>
                  <a:lnTo>
                    <a:pt x="57252" y="112426"/>
                  </a:lnTo>
                  <a:lnTo>
                    <a:pt x="66239" y="114568"/>
                  </a:lnTo>
                  <a:lnTo>
                    <a:pt x="76230" y="116167"/>
                  </a:lnTo>
                  <a:lnTo>
                    <a:pt x="87037" y="117174"/>
                  </a:lnTo>
                  <a:lnTo>
                    <a:pt x="98201" y="117375"/>
                  </a:lnTo>
                  <a:lnTo>
                    <a:pt x="109410" y="116719"/>
                  </a:lnTo>
                  <a:lnTo>
                    <a:pt x="120696" y="115308"/>
                  </a:lnTo>
                  <a:lnTo>
                    <a:pt x="132328" y="113296"/>
                  </a:lnTo>
                  <a:lnTo>
                    <a:pt x="144438" y="110828"/>
                  </a:lnTo>
                  <a:lnTo>
                    <a:pt x="156688" y="107868"/>
                  </a:lnTo>
                  <a:lnTo>
                    <a:pt x="168385" y="104203"/>
                  </a:lnTo>
                  <a:lnTo>
                    <a:pt x="179176" y="99771"/>
                  </a:lnTo>
                  <a:lnTo>
                    <a:pt x="188879" y="94489"/>
                  </a:lnTo>
                  <a:lnTo>
                    <a:pt x="197325" y="88186"/>
                  </a:lnTo>
                  <a:lnTo>
                    <a:pt x="204549" y="80870"/>
                  </a:lnTo>
                  <a:lnTo>
                    <a:pt x="210417" y="72685"/>
                  </a:lnTo>
                  <a:lnTo>
                    <a:pt x="214544" y="63820"/>
                  </a:lnTo>
                  <a:lnTo>
                    <a:pt x="216869" y="54456"/>
                  </a:lnTo>
                  <a:lnTo>
                    <a:pt x="217297" y="44898"/>
                  </a:lnTo>
                  <a:lnTo>
                    <a:pt x="215540" y="35562"/>
                  </a:lnTo>
                  <a:lnTo>
                    <a:pt x="211644" y="26665"/>
                  </a:lnTo>
                  <a:lnTo>
                    <a:pt x="205604" y="18556"/>
                  </a:lnTo>
                  <a:lnTo>
                    <a:pt x="197206" y="11788"/>
                  </a:lnTo>
                  <a:lnTo>
                    <a:pt x="186567" y="6539"/>
                  </a:lnTo>
                  <a:lnTo>
                    <a:pt x="174374" y="2828"/>
                  </a:lnTo>
                  <a:lnTo>
                    <a:pt x="161667" y="696"/>
                  </a:lnTo>
                  <a:lnTo>
                    <a:pt x="149091" y="0"/>
                  </a:lnTo>
                  <a:lnTo>
                    <a:pt x="136888" y="479"/>
                  </a:lnTo>
                  <a:lnTo>
                    <a:pt x="125087" y="1855"/>
                  </a:lnTo>
                  <a:lnTo>
                    <a:pt x="113633" y="3891"/>
                  </a:lnTo>
                  <a:lnTo>
                    <a:pt x="102449" y="6560"/>
                  </a:lnTo>
                  <a:lnTo>
                    <a:pt x="91465" y="10028"/>
                  </a:lnTo>
                  <a:lnTo>
                    <a:pt x="80632" y="14329"/>
                  </a:lnTo>
                  <a:lnTo>
                    <a:pt x="70236" y="19523"/>
                  </a:lnTo>
                  <a:lnTo>
                    <a:pt x="60860" y="25766"/>
                  </a:lnTo>
                  <a:lnTo>
                    <a:pt x="52736" y="33043"/>
                  </a:lnTo>
                  <a:lnTo>
                    <a:pt x="45620" y="41202"/>
                  </a:lnTo>
                  <a:lnTo>
                    <a:pt x="38992" y="50049"/>
                  </a:lnTo>
                  <a:lnTo>
                    <a:pt x="32497" y="59407"/>
                  </a:lnTo>
                  <a:lnTo>
                    <a:pt x="26133" y="69129"/>
                  </a:lnTo>
                  <a:lnTo>
                    <a:pt x="20152" y="79108"/>
                  </a:lnTo>
                  <a:lnTo>
                    <a:pt x="14685" y="89274"/>
                  </a:lnTo>
                  <a:lnTo>
                    <a:pt x="9877" y="99897"/>
                  </a:lnTo>
                  <a:lnTo>
                    <a:pt x="5953" y="111553"/>
                  </a:lnTo>
                  <a:lnTo>
                    <a:pt x="2952" y="124466"/>
                  </a:lnTo>
                  <a:lnTo>
                    <a:pt x="921" y="138224"/>
                  </a:lnTo>
                  <a:lnTo>
                    <a:pt x="0" y="151998"/>
                  </a:lnTo>
                  <a:lnTo>
                    <a:pt x="162" y="165298"/>
                  </a:lnTo>
                  <a:lnTo>
                    <a:pt x="1405" y="177989"/>
                  </a:lnTo>
                  <a:lnTo>
                    <a:pt x="3834" y="190119"/>
                  </a:lnTo>
                  <a:lnTo>
                    <a:pt x="7394" y="201789"/>
                  </a:lnTo>
                  <a:lnTo>
                    <a:pt x="11902" y="212947"/>
                  </a:lnTo>
                  <a:lnTo>
                    <a:pt x="17144" y="223382"/>
                  </a:lnTo>
                  <a:lnTo>
                    <a:pt x="22932" y="233032"/>
                  </a:lnTo>
                  <a:lnTo>
                    <a:pt x="29275" y="241820"/>
                  </a:lnTo>
                  <a:lnTo>
                    <a:pt x="36364" y="249577"/>
                  </a:lnTo>
                  <a:lnTo>
                    <a:pt x="44249" y="256304"/>
                  </a:lnTo>
                  <a:lnTo>
                    <a:pt x="53003" y="261822"/>
                  </a:lnTo>
                  <a:lnTo>
                    <a:pt x="62789" y="265706"/>
                  </a:lnTo>
                  <a:lnTo>
                    <a:pt x="73594" y="267873"/>
                  </a:lnTo>
                  <a:lnTo>
                    <a:pt x="85104" y="268532"/>
                  </a:lnTo>
                  <a:lnTo>
                    <a:pt x="96822" y="267995"/>
                  </a:lnTo>
                  <a:lnTo>
                    <a:pt x="108443" y="266558"/>
                  </a:lnTo>
                  <a:lnTo>
                    <a:pt x="119854" y="264308"/>
                  </a:lnTo>
                  <a:lnTo>
                    <a:pt x="131049" y="261128"/>
                  </a:lnTo>
                  <a:lnTo>
                    <a:pt x="142061" y="257029"/>
                  </a:lnTo>
                  <a:lnTo>
                    <a:pt x="152931" y="252142"/>
                  </a:lnTo>
                  <a:lnTo>
                    <a:pt x="163696" y="246637"/>
                  </a:lnTo>
                  <a:lnTo>
                    <a:pt x="174383" y="240683"/>
                  </a:lnTo>
                  <a:lnTo>
                    <a:pt x="184943" y="234714"/>
                  </a:lnTo>
                  <a:lnTo>
                    <a:pt x="196509" y="228839"/>
                  </a:lnTo>
                  <a:lnTo>
                    <a:pt x="212330" y="222548"/>
                  </a:lnTo>
                  <a:lnTo>
                    <a:pt x="237897" y="214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332233" y="1359492"/>
            <a:ext cx="976213" cy="568540"/>
            <a:chOff x="6332233" y="1359492"/>
            <a:chExt cx="976213" cy="568540"/>
          </a:xfrm>
        </p:grpSpPr>
        <p:sp>
          <p:nvSpPr>
            <p:cNvPr id="13" name="Freeform 12"/>
            <p:cNvSpPr/>
            <p:nvPr/>
          </p:nvSpPr>
          <p:spPr>
            <a:xfrm>
              <a:off x="6595445" y="1422663"/>
              <a:ext cx="31587" cy="452726"/>
            </a:xfrm>
            <a:custGeom>
              <a:avLst/>
              <a:gdLst/>
              <a:ahLst/>
              <a:cxnLst/>
              <a:rect l="0" t="0" r="0" b="0"/>
              <a:pathLst>
                <a:path w="31587" h="452726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8" y="36475"/>
                  </a:lnTo>
                  <a:lnTo>
                    <a:pt x="3687" y="50842"/>
                  </a:lnTo>
                  <a:lnTo>
                    <a:pt x="5354" y="67115"/>
                  </a:lnTo>
                  <a:lnTo>
                    <a:pt x="6767" y="85344"/>
                  </a:lnTo>
                  <a:lnTo>
                    <a:pt x="7865" y="105270"/>
                  </a:lnTo>
                  <a:lnTo>
                    <a:pt x="8676" y="126536"/>
                  </a:lnTo>
                  <a:lnTo>
                    <a:pt x="9260" y="148780"/>
                  </a:lnTo>
                  <a:lnTo>
                    <a:pt x="9838" y="171068"/>
                  </a:lnTo>
                  <a:lnTo>
                    <a:pt x="10767" y="191958"/>
                  </a:lnTo>
                  <a:lnTo>
                    <a:pt x="12207" y="210791"/>
                  </a:lnTo>
                  <a:lnTo>
                    <a:pt x="13989" y="228078"/>
                  </a:lnTo>
                  <a:lnTo>
                    <a:pt x="15725" y="245070"/>
                  </a:lnTo>
                  <a:lnTo>
                    <a:pt x="17187" y="262549"/>
                  </a:lnTo>
                  <a:lnTo>
                    <a:pt x="18318" y="280769"/>
                  </a:lnTo>
                  <a:lnTo>
                    <a:pt x="19154" y="299707"/>
                  </a:lnTo>
                  <a:lnTo>
                    <a:pt x="19754" y="319224"/>
                  </a:lnTo>
                  <a:lnTo>
                    <a:pt x="20343" y="338689"/>
                  </a:lnTo>
                  <a:lnTo>
                    <a:pt x="21279" y="357058"/>
                  </a:lnTo>
                  <a:lnTo>
                    <a:pt x="22724" y="373842"/>
                  </a:lnTo>
                  <a:lnTo>
                    <a:pt x="24519" y="389008"/>
                  </a:lnTo>
                  <a:lnTo>
                    <a:pt x="26451" y="404408"/>
                  </a:lnTo>
                  <a:lnTo>
                    <a:pt x="28690" y="423625"/>
                  </a:lnTo>
                  <a:lnTo>
                    <a:pt x="31586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32233" y="1359492"/>
              <a:ext cx="505369" cy="136871"/>
            </a:xfrm>
            <a:custGeom>
              <a:avLst/>
              <a:gdLst/>
              <a:ahLst/>
              <a:cxnLst/>
              <a:rect l="0" t="0" r="0" b="0"/>
              <a:pathLst>
                <a:path w="505369" h="136871">
                  <a:moveTo>
                    <a:pt x="505368" y="0"/>
                  </a:moveTo>
                  <a:lnTo>
                    <a:pt x="493632" y="2933"/>
                  </a:lnTo>
                  <a:lnTo>
                    <a:pt x="482504" y="5716"/>
                  </a:lnTo>
                  <a:lnTo>
                    <a:pt x="470909" y="8615"/>
                  </a:lnTo>
                  <a:lnTo>
                    <a:pt x="458921" y="11655"/>
                  </a:lnTo>
                  <a:lnTo>
                    <a:pt x="446910" y="14821"/>
                  </a:lnTo>
                  <a:lnTo>
                    <a:pt x="435107" y="18085"/>
                  </a:lnTo>
                  <a:lnTo>
                    <a:pt x="423580" y="21423"/>
                  </a:lnTo>
                  <a:lnTo>
                    <a:pt x="412311" y="24814"/>
                  </a:lnTo>
                  <a:lnTo>
                    <a:pt x="401239" y="28243"/>
                  </a:lnTo>
                  <a:lnTo>
                    <a:pt x="389820" y="31697"/>
                  </a:lnTo>
                  <a:lnTo>
                    <a:pt x="377089" y="35170"/>
                  </a:lnTo>
                  <a:lnTo>
                    <a:pt x="362635" y="38650"/>
                  </a:lnTo>
                  <a:lnTo>
                    <a:pt x="346856" y="41970"/>
                  </a:lnTo>
                  <a:lnTo>
                    <a:pt x="330653" y="44820"/>
                  </a:lnTo>
                  <a:lnTo>
                    <a:pt x="314613" y="47073"/>
                  </a:lnTo>
                  <a:lnTo>
                    <a:pt x="299118" y="48925"/>
                  </a:lnTo>
                  <a:lnTo>
                    <a:pt x="284493" y="50783"/>
                  </a:lnTo>
                  <a:lnTo>
                    <a:pt x="270805" y="52888"/>
                  </a:lnTo>
                  <a:lnTo>
                    <a:pt x="257786" y="55303"/>
                  </a:lnTo>
                  <a:lnTo>
                    <a:pt x="244955" y="58003"/>
                  </a:lnTo>
                  <a:lnTo>
                    <a:pt x="232022" y="60934"/>
                  </a:lnTo>
                  <a:lnTo>
                    <a:pt x="219043" y="64038"/>
                  </a:lnTo>
                  <a:lnTo>
                    <a:pt x="206322" y="67268"/>
                  </a:lnTo>
                  <a:lnTo>
                    <a:pt x="194016" y="70586"/>
                  </a:lnTo>
                  <a:lnTo>
                    <a:pt x="181973" y="73966"/>
                  </a:lnTo>
                  <a:lnTo>
                    <a:pt x="169820" y="77388"/>
                  </a:lnTo>
                  <a:lnTo>
                    <a:pt x="157352" y="80838"/>
                  </a:lnTo>
                  <a:lnTo>
                    <a:pt x="144691" y="84308"/>
                  </a:lnTo>
                  <a:lnTo>
                    <a:pt x="132184" y="87791"/>
                  </a:lnTo>
                  <a:lnTo>
                    <a:pt x="120028" y="91282"/>
                  </a:lnTo>
                  <a:lnTo>
                    <a:pt x="108254" y="94780"/>
                  </a:lnTo>
                  <a:lnTo>
                    <a:pt x="96815" y="98282"/>
                  </a:lnTo>
                  <a:lnTo>
                    <a:pt x="85635" y="101790"/>
                  </a:lnTo>
                  <a:lnTo>
                    <a:pt x="74482" y="105469"/>
                  </a:lnTo>
                  <a:lnTo>
                    <a:pt x="62994" y="109625"/>
                  </a:lnTo>
                  <a:lnTo>
                    <a:pt x="51019" y="114377"/>
                  </a:lnTo>
                  <a:lnTo>
                    <a:pt x="39168" y="119386"/>
                  </a:lnTo>
                  <a:lnTo>
                    <a:pt x="27553" y="124437"/>
                  </a:lnTo>
                  <a:lnTo>
                    <a:pt x="15154" y="12997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374347" y="1833274"/>
              <a:ext cx="494840" cy="94758"/>
            </a:xfrm>
            <a:custGeom>
              <a:avLst/>
              <a:gdLst/>
              <a:ahLst/>
              <a:cxnLst/>
              <a:rect l="0" t="0" r="0" b="0"/>
              <a:pathLst>
                <a:path w="494840" h="94758">
                  <a:moveTo>
                    <a:pt x="494839" y="0"/>
                  </a:moveTo>
                  <a:lnTo>
                    <a:pt x="480237" y="67"/>
                  </a:lnTo>
                  <a:lnTo>
                    <a:pt x="466967" y="707"/>
                  </a:lnTo>
                  <a:lnTo>
                    <a:pt x="453761" y="2004"/>
                  </a:lnTo>
                  <a:lnTo>
                    <a:pt x="440247" y="3864"/>
                  </a:lnTo>
                  <a:lnTo>
                    <a:pt x="426090" y="6180"/>
                  </a:lnTo>
                  <a:lnTo>
                    <a:pt x="411178" y="8846"/>
                  </a:lnTo>
                  <a:lnTo>
                    <a:pt x="395413" y="11770"/>
                  </a:lnTo>
                  <a:lnTo>
                    <a:pt x="378619" y="14877"/>
                  </a:lnTo>
                  <a:lnTo>
                    <a:pt x="360796" y="18112"/>
                  </a:lnTo>
                  <a:lnTo>
                    <a:pt x="341931" y="21437"/>
                  </a:lnTo>
                  <a:lnTo>
                    <a:pt x="321903" y="24821"/>
                  </a:lnTo>
                  <a:lnTo>
                    <a:pt x="300780" y="28246"/>
                  </a:lnTo>
                  <a:lnTo>
                    <a:pt x="279393" y="31699"/>
                  </a:lnTo>
                  <a:lnTo>
                    <a:pt x="259181" y="35171"/>
                  </a:lnTo>
                  <a:lnTo>
                    <a:pt x="240849" y="38651"/>
                  </a:lnTo>
                  <a:lnTo>
                    <a:pt x="224253" y="41971"/>
                  </a:lnTo>
                  <a:lnTo>
                    <a:pt x="208798" y="44821"/>
                  </a:lnTo>
                  <a:lnTo>
                    <a:pt x="193996" y="47074"/>
                  </a:lnTo>
                  <a:lnTo>
                    <a:pt x="179711" y="48926"/>
                  </a:lnTo>
                  <a:lnTo>
                    <a:pt x="166091" y="50784"/>
                  </a:lnTo>
                  <a:lnTo>
                    <a:pt x="153177" y="52888"/>
                  </a:lnTo>
                  <a:lnTo>
                    <a:pt x="140890" y="55303"/>
                  </a:lnTo>
                  <a:lnTo>
                    <a:pt x="129104" y="58004"/>
                  </a:lnTo>
                  <a:lnTo>
                    <a:pt x="117696" y="60935"/>
                  </a:lnTo>
                  <a:lnTo>
                    <a:pt x="106560" y="64039"/>
                  </a:lnTo>
                  <a:lnTo>
                    <a:pt x="95616" y="67268"/>
                  </a:lnTo>
                  <a:lnTo>
                    <a:pt x="84801" y="70586"/>
                  </a:lnTo>
                  <a:lnTo>
                    <a:pt x="73910" y="73966"/>
                  </a:lnTo>
                  <a:lnTo>
                    <a:pt x="62605" y="77388"/>
                  </a:lnTo>
                  <a:lnTo>
                    <a:pt x="50755" y="80834"/>
                  </a:lnTo>
                  <a:lnTo>
                    <a:pt x="38990" y="84143"/>
                  </a:lnTo>
                  <a:lnTo>
                    <a:pt x="27444" y="87337"/>
                  </a:lnTo>
                  <a:lnTo>
                    <a:pt x="15100" y="9069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924912" y="1591119"/>
              <a:ext cx="383534" cy="324398"/>
            </a:xfrm>
            <a:custGeom>
              <a:avLst/>
              <a:gdLst/>
              <a:ahLst/>
              <a:cxnLst/>
              <a:rect l="0" t="0" r="0" b="0"/>
              <a:pathLst>
                <a:path w="383534" h="324398">
                  <a:moveTo>
                    <a:pt x="291715" y="0"/>
                  </a:moveTo>
                  <a:lnTo>
                    <a:pt x="277180" y="67"/>
                  </a:lnTo>
                  <a:lnTo>
                    <a:pt x="264549" y="707"/>
                  </a:lnTo>
                  <a:lnTo>
                    <a:pt x="252635" y="2003"/>
                  </a:lnTo>
                  <a:lnTo>
                    <a:pt x="240808" y="3863"/>
                  </a:lnTo>
                  <a:lnTo>
                    <a:pt x="228319" y="6180"/>
                  </a:lnTo>
                  <a:lnTo>
                    <a:pt x="214830" y="8851"/>
                  </a:lnTo>
                  <a:lnTo>
                    <a:pt x="200510" y="11947"/>
                  </a:lnTo>
                  <a:lnTo>
                    <a:pt x="185822" y="15703"/>
                  </a:lnTo>
                  <a:lnTo>
                    <a:pt x="171090" y="20191"/>
                  </a:lnTo>
                  <a:lnTo>
                    <a:pt x="156454" y="25341"/>
                  </a:lnTo>
                  <a:lnTo>
                    <a:pt x="141948" y="31022"/>
                  </a:lnTo>
                  <a:lnTo>
                    <a:pt x="127567" y="37099"/>
                  </a:lnTo>
                  <a:lnTo>
                    <a:pt x="113454" y="43297"/>
                  </a:lnTo>
                  <a:lnTo>
                    <a:pt x="99890" y="49225"/>
                  </a:lnTo>
                  <a:lnTo>
                    <a:pt x="86985" y="54694"/>
                  </a:lnTo>
                  <a:lnTo>
                    <a:pt x="74691" y="59858"/>
                  </a:lnTo>
                  <a:lnTo>
                    <a:pt x="62894" y="65092"/>
                  </a:lnTo>
                  <a:lnTo>
                    <a:pt x="51478" y="70616"/>
                  </a:lnTo>
                  <a:lnTo>
                    <a:pt x="40506" y="76481"/>
                  </a:lnTo>
                  <a:lnTo>
                    <a:pt x="30204" y="82650"/>
                  </a:lnTo>
                  <a:lnTo>
                    <a:pt x="20656" y="89068"/>
                  </a:lnTo>
                  <a:lnTo>
                    <a:pt x="12278" y="95837"/>
                  </a:lnTo>
                  <a:lnTo>
                    <a:pt x="5860" y="103213"/>
                  </a:lnTo>
                  <a:lnTo>
                    <a:pt x="1673" y="111272"/>
                  </a:lnTo>
                  <a:lnTo>
                    <a:pt x="0" y="119463"/>
                  </a:lnTo>
                  <a:lnTo>
                    <a:pt x="1371" y="126742"/>
                  </a:lnTo>
                  <a:lnTo>
                    <a:pt x="5782" y="132596"/>
                  </a:lnTo>
                  <a:lnTo>
                    <a:pt x="12964" y="137015"/>
                  </a:lnTo>
                  <a:lnTo>
                    <a:pt x="22659" y="140222"/>
                  </a:lnTo>
                  <a:lnTo>
                    <a:pt x="34462" y="142484"/>
                  </a:lnTo>
                  <a:lnTo>
                    <a:pt x="47586" y="143886"/>
                  </a:lnTo>
                  <a:lnTo>
                    <a:pt x="60991" y="144319"/>
                  </a:lnTo>
                  <a:lnTo>
                    <a:pt x="74081" y="143811"/>
                  </a:lnTo>
                  <a:lnTo>
                    <a:pt x="86986" y="142830"/>
                  </a:lnTo>
                  <a:lnTo>
                    <a:pt x="100329" y="142166"/>
                  </a:lnTo>
                  <a:lnTo>
                    <a:pt x="114455" y="142238"/>
                  </a:lnTo>
                  <a:lnTo>
                    <a:pt x="129232" y="142949"/>
                  </a:lnTo>
                  <a:lnTo>
                    <a:pt x="144238" y="143891"/>
                  </a:lnTo>
                  <a:lnTo>
                    <a:pt x="159187" y="144788"/>
                  </a:lnTo>
                  <a:lnTo>
                    <a:pt x="173801" y="145694"/>
                  </a:lnTo>
                  <a:lnTo>
                    <a:pt x="187762" y="146901"/>
                  </a:lnTo>
                  <a:lnTo>
                    <a:pt x="200967" y="148562"/>
                  </a:lnTo>
                  <a:lnTo>
                    <a:pt x="213648" y="150676"/>
                  </a:lnTo>
                  <a:lnTo>
                    <a:pt x="226243" y="153173"/>
                  </a:lnTo>
                  <a:lnTo>
                    <a:pt x="239015" y="155972"/>
                  </a:lnTo>
                  <a:lnTo>
                    <a:pt x="251884" y="159157"/>
                  </a:lnTo>
                  <a:lnTo>
                    <a:pt x="264530" y="162973"/>
                  </a:lnTo>
                  <a:lnTo>
                    <a:pt x="276780" y="167500"/>
                  </a:lnTo>
                  <a:lnTo>
                    <a:pt x="288618" y="172504"/>
                  </a:lnTo>
                  <a:lnTo>
                    <a:pt x="300099" y="177556"/>
                  </a:lnTo>
                  <a:lnTo>
                    <a:pt x="311304" y="182401"/>
                  </a:lnTo>
                  <a:lnTo>
                    <a:pt x="322303" y="187129"/>
                  </a:lnTo>
                  <a:lnTo>
                    <a:pt x="333155" y="192063"/>
                  </a:lnTo>
                  <a:lnTo>
                    <a:pt x="343894" y="197386"/>
                  </a:lnTo>
                  <a:lnTo>
                    <a:pt x="354226" y="203285"/>
                  </a:lnTo>
                  <a:lnTo>
                    <a:pt x="363559" y="210009"/>
                  </a:lnTo>
                  <a:lnTo>
                    <a:pt x="371634" y="217617"/>
                  </a:lnTo>
                  <a:lnTo>
                    <a:pt x="378039" y="226169"/>
                  </a:lnTo>
                  <a:lnTo>
                    <a:pt x="382059" y="235813"/>
                  </a:lnTo>
                  <a:lnTo>
                    <a:pt x="383533" y="246514"/>
                  </a:lnTo>
                  <a:lnTo>
                    <a:pt x="382588" y="257783"/>
                  </a:lnTo>
                  <a:lnTo>
                    <a:pt x="379378" y="268807"/>
                  </a:lnTo>
                  <a:lnTo>
                    <a:pt x="374223" y="279137"/>
                  </a:lnTo>
                  <a:lnTo>
                    <a:pt x="367529" y="288529"/>
                  </a:lnTo>
                  <a:lnTo>
                    <a:pt x="359683" y="296765"/>
                  </a:lnTo>
                  <a:lnTo>
                    <a:pt x="350995" y="303854"/>
                  </a:lnTo>
                  <a:lnTo>
                    <a:pt x="341385" y="309801"/>
                  </a:lnTo>
                  <a:lnTo>
                    <a:pt x="330418" y="314512"/>
                  </a:lnTo>
                  <a:lnTo>
                    <a:pt x="317962" y="318057"/>
                  </a:lnTo>
                  <a:lnTo>
                    <a:pt x="304173" y="320627"/>
                  </a:lnTo>
                  <a:lnTo>
                    <a:pt x="289313" y="322445"/>
                  </a:lnTo>
                  <a:lnTo>
                    <a:pt x="273643" y="323703"/>
                  </a:lnTo>
                  <a:lnTo>
                    <a:pt x="257223" y="324397"/>
                  </a:lnTo>
                  <a:lnTo>
                    <a:pt x="239915" y="324340"/>
                  </a:lnTo>
                  <a:lnTo>
                    <a:pt x="221727" y="323491"/>
                  </a:lnTo>
                  <a:lnTo>
                    <a:pt x="203107" y="322108"/>
                  </a:lnTo>
                  <a:lnTo>
                    <a:pt x="184833" y="320641"/>
                  </a:lnTo>
                  <a:lnTo>
                    <a:pt x="167340" y="319360"/>
                  </a:lnTo>
                  <a:lnTo>
                    <a:pt x="151284" y="318346"/>
                  </a:lnTo>
                  <a:lnTo>
                    <a:pt x="136155" y="317481"/>
                  </a:lnTo>
                  <a:lnTo>
                    <a:pt x="120627" y="316694"/>
                  </a:lnTo>
                  <a:lnTo>
                    <a:pt x="102202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240408" y="2446554"/>
            <a:ext cx="722266" cy="526144"/>
            <a:chOff x="4240408" y="2446554"/>
            <a:chExt cx="722266" cy="526144"/>
          </a:xfrm>
        </p:grpSpPr>
        <p:sp>
          <p:nvSpPr>
            <p:cNvPr id="18" name="Freeform 17"/>
            <p:cNvSpPr/>
            <p:nvPr/>
          </p:nvSpPr>
          <p:spPr>
            <a:xfrm>
              <a:off x="4240408" y="2680156"/>
              <a:ext cx="290597" cy="281637"/>
            </a:xfrm>
            <a:custGeom>
              <a:avLst/>
              <a:gdLst/>
              <a:ahLst/>
              <a:cxnLst/>
              <a:rect l="0" t="0" r="0" b="0"/>
              <a:pathLst>
                <a:path w="290597" h="281637">
                  <a:moveTo>
                    <a:pt x="185311" y="105355"/>
                  </a:moveTo>
                  <a:lnTo>
                    <a:pt x="185244" y="93687"/>
                  </a:lnTo>
                  <a:lnTo>
                    <a:pt x="184604" y="83198"/>
                  </a:lnTo>
                  <a:lnTo>
                    <a:pt x="183303" y="72896"/>
                  </a:lnTo>
                  <a:lnTo>
                    <a:pt x="181270" y="62595"/>
                  </a:lnTo>
                  <a:lnTo>
                    <a:pt x="178306" y="52251"/>
                  </a:lnTo>
                  <a:lnTo>
                    <a:pt x="174381" y="41871"/>
                  </a:lnTo>
                  <a:lnTo>
                    <a:pt x="169459" y="31788"/>
                  </a:lnTo>
                  <a:lnTo>
                    <a:pt x="163407" y="22627"/>
                  </a:lnTo>
                  <a:lnTo>
                    <a:pt x="156263" y="14663"/>
                  </a:lnTo>
                  <a:lnTo>
                    <a:pt x="148195" y="8164"/>
                  </a:lnTo>
                  <a:lnTo>
                    <a:pt x="139409" y="3548"/>
                  </a:lnTo>
                  <a:lnTo>
                    <a:pt x="130094" y="858"/>
                  </a:lnTo>
                  <a:lnTo>
                    <a:pt x="120400" y="0"/>
                  </a:lnTo>
                  <a:lnTo>
                    <a:pt x="110439" y="929"/>
                  </a:lnTo>
                  <a:lnTo>
                    <a:pt x="100300" y="3439"/>
                  </a:lnTo>
                  <a:lnTo>
                    <a:pt x="90204" y="7222"/>
                  </a:lnTo>
                  <a:lnTo>
                    <a:pt x="80499" y="11969"/>
                  </a:lnTo>
                  <a:lnTo>
                    <a:pt x="71345" y="17421"/>
                  </a:lnTo>
                  <a:lnTo>
                    <a:pt x="62893" y="23537"/>
                  </a:lnTo>
                  <a:lnTo>
                    <a:pt x="55362" y="30474"/>
                  </a:lnTo>
                  <a:lnTo>
                    <a:pt x="48773" y="38256"/>
                  </a:lnTo>
                  <a:lnTo>
                    <a:pt x="42839" y="46941"/>
                  </a:lnTo>
                  <a:lnTo>
                    <a:pt x="37079" y="56681"/>
                  </a:lnTo>
                  <a:lnTo>
                    <a:pt x="31203" y="67460"/>
                  </a:lnTo>
                  <a:lnTo>
                    <a:pt x="25270" y="79122"/>
                  </a:lnTo>
                  <a:lnTo>
                    <a:pt x="19587" y="91475"/>
                  </a:lnTo>
                  <a:lnTo>
                    <a:pt x="14322" y="104344"/>
                  </a:lnTo>
                  <a:lnTo>
                    <a:pt x="9652" y="117748"/>
                  </a:lnTo>
                  <a:lnTo>
                    <a:pt x="5821" y="131883"/>
                  </a:lnTo>
                  <a:lnTo>
                    <a:pt x="2883" y="146802"/>
                  </a:lnTo>
                  <a:lnTo>
                    <a:pt x="893" y="162414"/>
                  </a:lnTo>
                  <a:lnTo>
                    <a:pt x="0" y="178579"/>
                  </a:lnTo>
                  <a:lnTo>
                    <a:pt x="181" y="195146"/>
                  </a:lnTo>
                  <a:lnTo>
                    <a:pt x="1437" y="211507"/>
                  </a:lnTo>
                  <a:lnTo>
                    <a:pt x="3875" y="226654"/>
                  </a:lnTo>
                  <a:lnTo>
                    <a:pt x="7445" y="240128"/>
                  </a:lnTo>
                  <a:lnTo>
                    <a:pt x="12129" y="251817"/>
                  </a:lnTo>
                  <a:lnTo>
                    <a:pt x="18022" y="261686"/>
                  </a:lnTo>
                  <a:lnTo>
                    <a:pt x="25061" y="269905"/>
                  </a:lnTo>
                  <a:lnTo>
                    <a:pt x="33057" y="276290"/>
                  </a:lnTo>
                  <a:lnTo>
                    <a:pt x="41795" y="280240"/>
                  </a:lnTo>
                  <a:lnTo>
                    <a:pt x="51074" y="281636"/>
                  </a:lnTo>
                  <a:lnTo>
                    <a:pt x="60575" y="280627"/>
                  </a:lnTo>
                  <a:lnTo>
                    <a:pt x="69873" y="277368"/>
                  </a:lnTo>
                  <a:lnTo>
                    <a:pt x="78749" y="272176"/>
                  </a:lnTo>
                  <a:lnTo>
                    <a:pt x="87013" y="265455"/>
                  </a:lnTo>
                  <a:lnTo>
                    <a:pt x="94418" y="257590"/>
                  </a:lnTo>
                  <a:lnTo>
                    <a:pt x="100918" y="248894"/>
                  </a:lnTo>
                  <a:lnTo>
                    <a:pt x="106622" y="239448"/>
                  </a:lnTo>
                  <a:lnTo>
                    <a:pt x="111696" y="229123"/>
                  </a:lnTo>
                  <a:lnTo>
                    <a:pt x="116298" y="217917"/>
                  </a:lnTo>
                  <a:lnTo>
                    <a:pt x="120562" y="205950"/>
                  </a:lnTo>
                  <a:lnTo>
                    <a:pt x="124586" y="193385"/>
                  </a:lnTo>
                  <a:lnTo>
                    <a:pt x="128444" y="180379"/>
                  </a:lnTo>
                  <a:lnTo>
                    <a:pt x="132189" y="167222"/>
                  </a:lnTo>
                  <a:lnTo>
                    <a:pt x="135857" y="154315"/>
                  </a:lnTo>
                  <a:lnTo>
                    <a:pt x="139487" y="141901"/>
                  </a:lnTo>
                  <a:lnTo>
                    <a:pt x="143565" y="131516"/>
                  </a:lnTo>
                  <a:lnTo>
                    <a:pt x="148216" y="125845"/>
                  </a:lnTo>
                  <a:lnTo>
                    <a:pt x="152623" y="125536"/>
                  </a:lnTo>
                  <a:lnTo>
                    <a:pt x="156661" y="129606"/>
                  </a:lnTo>
                  <a:lnTo>
                    <a:pt x="160452" y="136844"/>
                  </a:lnTo>
                  <a:lnTo>
                    <a:pt x="164106" y="146115"/>
                  </a:lnTo>
                  <a:lnTo>
                    <a:pt x="167688" y="156413"/>
                  </a:lnTo>
                  <a:lnTo>
                    <a:pt x="171244" y="167124"/>
                  </a:lnTo>
                  <a:lnTo>
                    <a:pt x="175118" y="177947"/>
                  </a:lnTo>
                  <a:lnTo>
                    <a:pt x="179933" y="188759"/>
                  </a:lnTo>
                  <a:lnTo>
                    <a:pt x="185954" y="199511"/>
                  </a:lnTo>
                  <a:lnTo>
                    <a:pt x="193117" y="209870"/>
                  </a:lnTo>
                  <a:lnTo>
                    <a:pt x="201222" y="219230"/>
                  </a:lnTo>
                  <a:lnTo>
                    <a:pt x="210048" y="227333"/>
                  </a:lnTo>
                  <a:lnTo>
                    <a:pt x="219567" y="233928"/>
                  </a:lnTo>
                  <a:lnTo>
                    <a:pt x="229934" y="238610"/>
                  </a:lnTo>
                  <a:lnTo>
                    <a:pt x="241147" y="241354"/>
                  </a:lnTo>
                  <a:lnTo>
                    <a:pt x="252482" y="242584"/>
                  </a:lnTo>
                  <a:lnTo>
                    <a:pt x="263692" y="243112"/>
                  </a:lnTo>
                  <a:lnTo>
                    <a:pt x="275760" y="242984"/>
                  </a:lnTo>
                  <a:lnTo>
                    <a:pt x="290596" y="2422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20950" y="2711006"/>
              <a:ext cx="185141" cy="221905"/>
            </a:xfrm>
            <a:custGeom>
              <a:avLst/>
              <a:gdLst/>
              <a:ahLst/>
              <a:cxnLst/>
              <a:rect l="0" t="0" r="0" b="0"/>
              <a:pathLst>
                <a:path w="185141" h="221905">
                  <a:moveTo>
                    <a:pt x="10054" y="85033"/>
                  </a:moveTo>
                  <a:lnTo>
                    <a:pt x="7188" y="96835"/>
                  </a:lnTo>
                  <a:lnTo>
                    <a:pt x="5045" y="108605"/>
                  </a:lnTo>
                  <a:lnTo>
                    <a:pt x="3447" y="121490"/>
                  </a:lnTo>
                  <a:lnTo>
                    <a:pt x="2439" y="135166"/>
                  </a:lnTo>
                  <a:lnTo>
                    <a:pt x="2239" y="148845"/>
                  </a:lnTo>
                  <a:lnTo>
                    <a:pt x="2895" y="162062"/>
                  </a:lnTo>
                  <a:lnTo>
                    <a:pt x="4306" y="174686"/>
                  </a:lnTo>
                  <a:lnTo>
                    <a:pt x="6319" y="186765"/>
                  </a:lnTo>
                  <a:lnTo>
                    <a:pt x="8755" y="198332"/>
                  </a:lnTo>
                  <a:lnTo>
                    <a:pt x="10583" y="206960"/>
                  </a:lnTo>
                  <a:lnTo>
                    <a:pt x="10671" y="209617"/>
                  </a:lnTo>
                  <a:lnTo>
                    <a:pt x="9442" y="207444"/>
                  </a:lnTo>
                  <a:lnTo>
                    <a:pt x="7552" y="201971"/>
                  </a:lnTo>
                  <a:lnTo>
                    <a:pt x="5620" y="194080"/>
                  </a:lnTo>
                  <a:lnTo>
                    <a:pt x="3964" y="184384"/>
                  </a:lnTo>
                  <a:lnTo>
                    <a:pt x="2672" y="173367"/>
                  </a:lnTo>
                  <a:lnTo>
                    <a:pt x="1716" y="161407"/>
                  </a:lnTo>
                  <a:lnTo>
                    <a:pt x="1032" y="148787"/>
                  </a:lnTo>
                  <a:lnTo>
                    <a:pt x="553" y="135709"/>
                  </a:lnTo>
                  <a:lnTo>
                    <a:pt x="221" y="122319"/>
                  </a:lnTo>
                  <a:lnTo>
                    <a:pt x="0" y="108722"/>
                  </a:lnTo>
                  <a:lnTo>
                    <a:pt x="19" y="95149"/>
                  </a:lnTo>
                  <a:lnTo>
                    <a:pt x="563" y="81955"/>
                  </a:lnTo>
                  <a:lnTo>
                    <a:pt x="1751" y="69306"/>
                  </a:lnTo>
                  <a:lnTo>
                    <a:pt x="3703" y="57354"/>
                  </a:lnTo>
                  <a:lnTo>
                    <a:pt x="6616" y="46319"/>
                  </a:lnTo>
                  <a:lnTo>
                    <a:pt x="10509" y="36234"/>
                  </a:lnTo>
                  <a:lnTo>
                    <a:pt x="15411" y="27139"/>
                  </a:lnTo>
                  <a:lnTo>
                    <a:pt x="21451" y="19168"/>
                  </a:lnTo>
                  <a:lnTo>
                    <a:pt x="28588" y="12294"/>
                  </a:lnTo>
                  <a:lnTo>
                    <a:pt x="36651" y="6676"/>
                  </a:lnTo>
                  <a:lnTo>
                    <a:pt x="45434" y="2725"/>
                  </a:lnTo>
                  <a:lnTo>
                    <a:pt x="54742" y="517"/>
                  </a:lnTo>
                  <a:lnTo>
                    <a:pt x="64263" y="0"/>
                  </a:lnTo>
                  <a:lnTo>
                    <a:pt x="73574" y="1165"/>
                  </a:lnTo>
                  <a:lnTo>
                    <a:pt x="82468" y="3837"/>
                  </a:lnTo>
                  <a:lnTo>
                    <a:pt x="91084" y="7730"/>
                  </a:lnTo>
                  <a:lnTo>
                    <a:pt x="99790" y="12552"/>
                  </a:lnTo>
                  <a:lnTo>
                    <a:pt x="108793" y="18055"/>
                  </a:lnTo>
                  <a:lnTo>
                    <a:pt x="117978" y="24205"/>
                  </a:lnTo>
                  <a:lnTo>
                    <a:pt x="126998" y="31164"/>
                  </a:lnTo>
                  <a:lnTo>
                    <a:pt x="135655" y="38961"/>
                  </a:lnTo>
                  <a:lnTo>
                    <a:pt x="143757" y="47656"/>
                  </a:lnTo>
                  <a:lnTo>
                    <a:pt x="151045" y="57404"/>
                  </a:lnTo>
                  <a:lnTo>
                    <a:pt x="157463" y="68186"/>
                  </a:lnTo>
                  <a:lnTo>
                    <a:pt x="163111" y="79852"/>
                  </a:lnTo>
                  <a:lnTo>
                    <a:pt x="168146" y="92207"/>
                  </a:lnTo>
                  <a:lnTo>
                    <a:pt x="172717" y="105073"/>
                  </a:lnTo>
                  <a:lnTo>
                    <a:pt x="176790" y="118304"/>
                  </a:lnTo>
                  <a:lnTo>
                    <a:pt x="180154" y="131792"/>
                  </a:lnTo>
                  <a:lnTo>
                    <a:pt x="182746" y="145449"/>
                  </a:lnTo>
                  <a:lnTo>
                    <a:pt x="184463" y="158996"/>
                  </a:lnTo>
                  <a:lnTo>
                    <a:pt x="185140" y="173502"/>
                  </a:lnTo>
                  <a:lnTo>
                    <a:pt x="183719" y="192475"/>
                  </a:lnTo>
                  <a:lnTo>
                    <a:pt x="178510" y="221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74276" y="2446554"/>
              <a:ext cx="188398" cy="526144"/>
            </a:xfrm>
            <a:custGeom>
              <a:avLst/>
              <a:gdLst/>
              <a:ahLst/>
              <a:cxnLst/>
              <a:rect l="0" t="0" r="0" b="0"/>
              <a:pathLst>
                <a:path w="188398" h="526144">
                  <a:moveTo>
                    <a:pt x="125226" y="360014"/>
                  </a:moveTo>
                  <a:lnTo>
                    <a:pt x="122158" y="348413"/>
                  </a:lnTo>
                  <a:lnTo>
                    <a:pt x="118095" y="338564"/>
                  </a:lnTo>
                  <a:lnTo>
                    <a:pt x="112602" y="329573"/>
                  </a:lnTo>
                  <a:lnTo>
                    <a:pt x="105843" y="321650"/>
                  </a:lnTo>
                  <a:lnTo>
                    <a:pt x="98045" y="315568"/>
                  </a:lnTo>
                  <a:lnTo>
                    <a:pt x="89453" y="311609"/>
                  </a:lnTo>
                  <a:lnTo>
                    <a:pt x="80440" y="309753"/>
                  </a:lnTo>
                  <a:lnTo>
                    <a:pt x="71483" y="309940"/>
                  </a:lnTo>
                  <a:lnTo>
                    <a:pt x="62836" y="311922"/>
                  </a:lnTo>
                  <a:lnTo>
                    <a:pt x="54559" y="315504"/>
                  </a:lnTo>
                  <a:lnTo>
                    <a:pt x="46615" y="320641"/>
                  </a:lnTo>
                  <a:lnTo>
                    <a:pt x="38936" y="327174"/>
                  </a:lnTo>
                  <a:lnTo>
                    <a:pt x="31455" y="335168"/>
                  </a:lnTo>
                  <a:lnTo>
                    <a:pt x="24117" y="344968"/>
                  </a:lnTo>
                  <a:lnTo>
                    <a:pt x="16895" y="356600"/>
                  </a:lnTo>
                  <a:lnTo>
                    <a:pt x="10247" y="369819"/>
                  </a:lnTo>
                  <a:lnTo>
                    <a:pt x="5074" y="384287"/>
                  </a:lnTo>
                  <a:lnTo>
                    <a:pt x="1747" y="399682"/>
                  </a:lnTo>
                  <a:lnTo>
                    <a:pt x="159" y="415576"/>
                  </a:lnTo>
                  <a:lnTo>
                    <a:pt x="0" y="431466"/>
                  </a:lnTo>
                  <a:lnTo>
                    <a:pt x="933" y="447066"/>
                  </a:lnTo>
                  <a:lnTo>
                    <a:pt x="2829" y="461980"/>
                  </a:lnTo>
                  <a:lnTo>
                    <a:pt x="5762" y="475624"/>
                  </a:lnTo>
                  <a:lnTo>
                    <a:pt x="9698" y="487795"/>
                  </a:lnTo>
                  <a:lnTo>
                    <a:pt x="14643" y="498461"/>
                  </a:lnTo>
                  <a:lnTo>
                    <a:pt x="20718" y="507569"/>
                  </a:lnTo>
                  <a:lnTo>
                    <a:pt x="27882" y="515241"/>
                  </a:lnTo>
                  <a:lnTo>
                    <a:pt x="35965" y="521243"/>
                  </a:lnTo>
                  <a:lnTo>
                    <a:pt x="44761" y="524928"/>
                  </a:lnTo>
                  <a:lnTo>
                    <a:pt x="54079" y="526143"/>
                  </a:lnTo>
                  <a:lnTo>
                    <a:pt x="63606" y="525011"/>
                  </a:lnTo>
                  <a:lnTo>
                    <a:pt x="72923" y="521668"/>
                  </a:lnTo>
                  <a:lnTo>
                    <a:pt x="81820" y="516411"/>
                  </a:lnTo>
                  <a:lnTo>
                    <a:pt x="90437" y="509307"/>
                  </a:lnTo>
                  <a:lnTo>
                    <a:pt x="99144" y="500120"/>
                  </a:lnTo>
                  <a:lnTo>
                    <a:pt x="108149" y="488905"/>
                  </a:lnTo>
                  <a:lnTo>
                    <a:pt x="117334" y="475970"/>
                  </a:lnTo>
                  <a:lnTo>
                    <a:pt x="126354" y="461693"/>
                  </a:lnTo>
                  <a:lnTo>
                    <a:pt x="135012" y="446432"/>
                  </a:lnTo>
                  <a:lnTo>
                    <a:pt x="143114" y="430796"/>
                  </a:lnTo>
                  <a:lnTo>
                    <a:pt x="150403" y="415613"/>
                  </a:lnTo>
                  <a:lnTo>
                    <a:pt x="156821" y="401277"/>
                  </a:lnTo>
                  <a:lnTo>
                    <a:pt x="162469" y="387178"/>
                  </a:lnTo>
                  <a:lnTo>
                    <a:pt x="167504" y="371958"/>
                  </a:lnTo>
                  <a:lnTo>
                    <a:pt x="172075" y="354943"/>
                  </a:lnTo>
                  <a:lnTo>
                    <a:pt x="176148" y="336596"/>
                  </a:lnTo>
                  <a:lnTo>
                    <a:pt x="179511" y="318115"/>
                  </a:lnTo>
                  <a:lnTo>
                    <a:pt x="182109" y="300224"/>
                  </a:lnTo>
                  <a:lnTo>
                    <a:pt x="184023" y="282652"/>
                  </a:lnTo>
                  <a:lnTo>
                    <a:pt x="185391" y="264428"/>
                  </a:lnTo>
                  <a:lnTo>
                    <a:pt x="186349" y="245036"/>
                  </a:lnTo>
                  <a:lnTo>
                    <a:pt x="187009" y="224912"/>
                  </a:lnTo>
                  <a:lnTo>
                    <a:pt x="187461" y="205149"/>
                  </a:lnTo>
                  <a:lnTo>
                    <a:pt x="187767" y="186360"/>
                  </a:lnTo>
                  <a:lnTo>
                    <a:pt x="187975" y="168335"/>
                  </a:lnTo>
                  <a:lnTo>
                    <a:pt x="188114" y="150332"/>
                  </a:lnTo>
                  <a:lnTo>
                    <a:pt x="188203" y="131893"/>
                  </a:lnTo>
                  <a:lnTo>
                    <a:pt x="188093" y="113051"/>
                  </a:lnTo>
                  <a:lnTo>
                    <a:pt x="187487" y="94155"/>
                  </a:lnTo>
                  <a:lnTo>
                    <a:pt x="186262" y="75444"/>
                  </a:lnTo>
                  <a:lnTo>
                    <a:pt x="184455" y="57319"/>
                  </a:lnTo>
                  <a:lnTo>
                    <a:pt x="182171" y="40380"/>
                  </a:lnTo>
                  <a:lnTo>
                    <a:pt x="179519" y="24871"/>
                  </a:lnTo>
                  <a:lnTo>
                    <a:pt x="176410" y="11679"/>
                  </a:lnTo>
                  <a:lnTo>
                    <a:pt x="171837" y="2907"/>
                  </a:lnTo>
                  <a:lnTo>
                    <a:pt x="165815" y="0"/>
                  </a:lnTo>
                  <a:lnTo>
                    <a:pt x="160362" y="2902"/>
                  </a:lnTo>
                  <a:lnTo>
                    <a:pt x="156143" y="10732"/>
                  </a:lnTo>
                  <a:lnTo>
                    <a:pt x="153079" y="22072"/>
                  </a:lnTo>
                  <a:lnTo>
                    <a:pt x="150921" y="35308"/>
                  </a:lnTo>
                  <a:lnTo>
                    <a:pt x="149426" y="49372"/>
                  </a:lnTo>
                  <a:lnTo>
                    <a:pt x="148404" y="63720"/>
                  </a:lnTo>
                  <a:lnTo>
                    <a:pt x="147710" y="78112"/>
                  </a:lnTo>
                  <a:lnTo>
                    <a:pt x="147241" y="92459"/>
                  </a:lnTo>
                  <a:lnTo>
                    <a:pt x="146924" y="106739"/>
                  </a:lnTo>
                  <a:lnTo>
                    <a:pt x="146712" y="120957"/>
                  </a:lnTo>
                  <a:lnTo>
                    <a:pt x="146574" y="135119"/>
                  </a:lnTo>
                  <a:lnTo>
                    <a:pt x="146651" y="149074"/>
                  </a:lnTo>
                  <a:lnTo>
                    <a:pt x="147236" y="162525"/>
                  </a:lnTo>
                  <a:lnTo>
                    <a:pt x="148442" y="175357"/>
                  </a:lnTo>
                  <a:lnTo>
                    <a:pt x="150067" y="187772"/>
                  </a:lnTo>
                  <a:lnTo>
                    <a:pt x="151696" y="200181"/>
                  </a:lnTo>
                  <a:lnTo>
                    <a:pt x="153091" y="212829"/>
                  </a:lnTo>
                  <a:lnTo>
                    <a:pt x="154348" y="225783"/>
                  </a:lnTo>
                  <a:lnTo>
                    <a:pt x="155799" y="239019"/>
                  </a:lnTo>
                  <a:lnTo>
                    <a:pt x="157622" y="252483"/>
                  </a:lnTo>
                  <a:lnTo>
                    <a:pt x="159677" y="266119"/>
                  </a:lnTo>
                  <a:lnTo>
                    <a:pt x="161602" y="279879"/>
                  </a:lnTo>
                  <a:lnTo>
                    <a:pt x="163200" y="293723"/>
                  </a:lnTo>
                  <a:lnTo>
                    <a:pt x="164595" y="307459"/>
                  </a:lnTo>
                  <a:lnTo>
                    <a:pt x="166138" y="320761"/>
                  </a:lnTo>
                  <a:lnTo>
                    <a:pt x="168028" y="333496"/>
                  </a:lnTo>
                  <a:lnTo>
                    <a:pt x="170298" y="346015"/>
                  </a:lnTo>
                  <a:lnTo>
                    <a:pt x="172900" y="359027"/>
                  </a:lnTo>
                  <a:lnTo>
                    <a:pt x="175761" y="372875"/>
                  </a:lnTo>
                  <a:lnTo>
                    <a:pt x="178659" y="386824"/>
                  </a:lnTo>
                  <a:lnTo>
                    <a:pt x="181525" y="400614"/>
                  </a:lnTo>
                  <a:lnTo>
                    <a:pt x="184608" y="415459"/>
                  </a:lnTo>
                  <a:lnTo>
                    <a:pt x="188397" y="4337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215600" y="3527202"/>
            <a:ext cx="2990095" cy="688343"/>
            <a:chOff x="3215600" y="3527202"/>
            <a:chExt cx="2990095" cy="688343"/>
          </a:xfrm>
        </p:grpSpPr>
        <p:sp>
          <p:nvSpPr>
            <p:cNvPr id="22" name="Freeform 21"/>
            <p:cNvSpPr/>
            <p:nvPr/>
          </p:nvSpPr>
          <p:spPr>
            <a:xfrm>
              <a:off x="3584098" y="3762819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0" y="11936"/>
                  </a:lnTo>
                  <a:lnTo>
                    <a:pt x="0" y="24985"/>
                  </a:lnTo>
                  <a:lnTo>
                    <a:pt x="4" y="40455"/>
                  </a:lnTo>
                  <a:lnTo>
                    <a:pt x="177" y="57504"/>
                  </a:lnTo>
                  <a:lnTo>
                    <a:pt x="825" y="74520"/>
                  </a:lnTo>
                  <a:lnTo>
                    <a:pt x="2074" y="90567"/>
                  </a:lnTo>
                  <a:lnTo>
                    <a:pt x="3727" y="105561"/>
                  </a:lnTo>
                  <a:lnTo>
                    <a:pt x="5375" y="119910"/>
                  </a:lnTo>
                  <a:lnTo>
                    <a:pt x="6778" y="133974"/>
                  </a:lnTo>
                  <a:lnTo>
                    <a:pt x="7871" y="148436"/>
                  </a:lnTo>
                  <a:lnTo>
                    <a:pt x="8678" y="164302"/>
                  </a:lnTo>
                  <a:lnTo>
                    <a:pt x="9257" y="181992"/>
                  </a:lnTo>
                  <a:lnTo>
                    <a:pt x="9662" y="201251"/>
                  </a:lnTo>
                  <a:lnTo>
                    <a:pt x="9941" y="221469"/>
                  </a:lnTo>
                  <a:lnTo>
                    <a:pt x="10132" y="242178"/>
                  </a:lnTo>
                  <a:lnTo>
                    <a:pt x="10262" y="263114"/>
                  </a:lnTo>
                  <a:lnTo>
                    <a:pt x="10350" y="284148"/>
                  </a:lnTo>
                  <a:lnTo>
                    <a:pt x="10408" y="305213"/>
                  </a:lnTo>
                  <a:lnTo>
                    <a:pt x="10448" y="326120"/>
                  </a:lnTo>
                  <a:lnTo>
                    <a:pt x="10474" y="346550"/>
                  </a:lnTo>
                  <a:lnTo>
                    <a:pt x="10497" y="366354"/>
                  </a:lnTo>
                  <a:lnTo>
                    <a:pt x="10711" y="385001"/>
                  </a:lnTo>
                  <a:lnTo>
                    <a:pt x="11622" y="403437"/>
                  </a:lnTo>
                  <a:lnTo>
                    <a:pt x="14428" y="424397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15600" y="3647005"/>
              <a:ext cx="726468" cy="115814"/>
            </a:xfrm>
            <a:custGeom>
              <a:avLst/>
              <a:gdLst/>
              <a:ahLst/>
              <a:cxnLst/>
              <a:rect l="0" t="0" r="0" b="0"/>
              <a:pathLst>
                <a:path w="726468" h="115814">
                  <a:moveTo>
                    <a:pt x="726467" y="0"/>
                  </a:moveTo>
                  <a:lnTo>
                    <a:pt x="714664" y="5801"/>
                  </a:lnTo>
                  <a:lnTo>
                    <a:pt x="702895" y="10725"/>
                  </a:lnTo>
                  <a:lnTo>
                    <a:pt x="690005" y="15227"/>
                  </a:lnTo>
                  <a:lnTo>
                    <a:pt x="676157" y="19448"/>
                  </a:lnTo>
                  <a:lnTo>
                    <a:pt x="661829" y="23462"/>
                  </a:lnTo>
                  <a:lnTo>
                    <a:pt x="647364" y="27323"/>
                  </a:lnTo>
                  <a:lnTo>
                    <a:pt x="633087" y="31075"/>
                  </a:lnTo>
                  <a:lnTo>
                    <a:pt x="619359" y="34751"/>
                  </a:lnTo>
                  <a:lnTo>
                    <a:pt x="606300" y="38373"/>
                  </a:lnTo>
                  <a:lnTo>
                    <a:pt x="593210" y="41958"/>
                  </a:lnTo>
                  <a:lnTo>
                    <a:pt x="578742" y="45519"/>
                  </a:lnTo>
                  <a:lnTo>
                    <a:pt x="562270" y="49059"/>
                  </a:lnTo>
                  <a:lnTo>
                    <a:pt x="544303" y="52418"/>
                  </a:lnTo>
                  <a:lnTo>
                    <a:pt x="526086" y="55295"/>
                  </a:lnTo>
                  <a:lnTo>
                    <a:pt x="508388" y="57566"/>
                  </a:lnTo>
                  <a:lnTo>
                    <a:pt x="491457" y="59430"/>
                  </a:lnTo>
                  <a:lnTo>
                    <a:pt x="475262" y="61296"/>
                  </a:lnTo>
                  <a:lnTo>
                    <a:pt x="459667" y="63406"/>
                  </a:lnTo>
                  <a:lnTo>
                    <a:pt x="444365" y="65825"/>
                  </a:lnTo>
                  <a:lnTo>
                    <a:pt x="428924" y="68528"/>
                  </a:lnTo>
                  <a:lnTo>
                    <a:pt x="413120" y="71456"/>
                  </a:lnTo>
                  <a:lnTo>
                    <a:pt x="397078" y="74388"/>
                  </a:lnTo>
                  <a:lnTo>
                    <a:pt x="381154" y="76970"/>
                  </a:lnTo>
                  <a:lnTo>
                    <a:pt x="365554" y="79035"/>
                  </a:lnTo>
                  <a:lnTo>
                    <a:pt x="350316" y="80589"/>
                  </a:lnTo>
                  <a:lnTo>
                    <a:pt x="335397" y="81715"/>
                  </a:lnTo>
                  <a:lnTo>
                    <a:pt x="320733" y="82514"/>
                  </a:lnTo>
                  <a:lnTo>
                    <a:pt x="306258" y="83238"/>
                  </a:lnTo>
                  <a:lnTo>
                    <a:pt x="291919" y="84265"/>
                  </a:lnTo>
                  <a:lnTo>
                    <a:pt x="277675" y="85771"/>
                  </a:lnTo>
                  <a:lnTo>
                    <a:pt x="263498" y="87598"/>
                  </a:lnTo>
                  <a:lnTo>
                    <a:pt x="249366" y="89364"/>
                  </a:lnTo>
                  <a:lnTo>
                    <a:pt x="235265" y="90851"/>
                  </a:lnTo>
                  <a:lnTo>
                    <a:pt x="221184" y="92169"/>
                  </a:lnTo>
                  <a:lnTo>
                    <a:pt x="207118" y="93661"/>
                  </a:lnTo>
                  <a:lnTo>
                    <a:pt x="193052" y="95516"/>
                  </a:lnTo>
                  <a:lnTo>
                    <a:pt x="178655" y="97763"/>
                  </a:lnTo>
                  <a:lnTo>
                    <a:pt x="163312" y="100349"/>
                  </a:lnTo>
                  <a:lnTo>
                    <a:pt x="146766" y="103199"/>
                  </a:lnTo>
                  <a:lnTo>
                    <a:pt x="129246" y="106079"/>
                  </a:lnTo>
                  <a:lnTo>
                    <a:pt x="111262" y="108626"/>
                  </a:lnTo>
                  <a:lnTo>
                    <a:pt x="93177" y="110667"/>
                  </a:lnTo>
                  <a:lnTo>
                    <a:pt x="75525" y="112210"/>
                  </a:lnTo>
                  <a:lnTo>
                    <a:pt x="57138" y="113494"/>
                  </a:lnTo>
                  <a:lnTo>
                    <a:pt x="34172" y="11463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58891" y="3689119"/>
              <a:ext cx="203014" cy="463255"/>
            </a:xfrm>
            <a:custGeom>
              <a:avLst/>
              <a:gdLst/>
              <a:ahLst/>
              <a:cxnLst/>
              <a:rect l="0" t="0" r="0" b="0"/>
              <a:pathLst>
                <a:path w="203014" h="463255">
                  <a:moveTo>
                    <a:pt x="9476" y="0"/>
                  </a:moveTo>
                  <a:lnTo>
                    <a:pt x="6609" y="11735"/>
                  </a:lnTo>
                  <a:lnTo>
                    <a:pt x="4467" y="22864"/>
                  </a:lnTo>
                  <a:lnTo>
                    <a:pt x="2864" y="34467"/>
                  </a:lnTo>
                  <a:lnTo>
                    <a:pt x="1684" y="46801"/>
                  </a:lnTo>
                  <a:lnTo>
                    <a:pt x="835" y="60110"/>
                  </a:lnTo>
                  <a:lnTo>
                    <a:pt x="242" y="74410"/>
                  </a:lnTo>
                  <a:lnTo>
                    <a:pt x="0" y="89242"/>
                  </a:lnTo>
                  <a:lnTo>
                    <a:pt x="365" y="103807"/>
                  </a:lnTo>
                  <a:lnTo>
                    <a:pt x="1420" y="117680"/>
                  </a:lnTo>
                  <a:lnTo>
                    <a:pt x="2942" y="131112"/>
                  </a:lnTo>
                  <a:lnTo>
                    <a:pt x="4502" y="144810"/>
                  </a:lnTo>
                  <a:lnTo>
                    <a:pt x="5845" y="159178"/>
                  </a:lnTo>
                  <a:lnTo>
                    <a:pt x="6899" y="174286"/>
                  </a:lnTo>
                  <a:lnTo>
                    <a:pt x="7679" y="190048"/>
                  </a:lnTo>
                  <a:lnTo>
                    <a:pt x="8244" y="206316"/>
                  </a:lnTo>
                  <a:lnTo>
                    <a:pt x="8810" y="222632"/>
                  </a:lnTo>
                  <a:lnTo>
                    <a:pt x="9731" y="238273"/>
                  </a:lnTo>
                  <a:lnTo>
                    <a:pt x="11165" y="252902"/>
                  </a:lnTo>
                  <a:lnTo>
                    <a:pt x="12944" y="266688"/>
                  </a:lnTo>
                  <a:lnTo>
                    <a:pt x="14677" y="280101"/>
                  </a:lnTo>
                  <a:lnTo>
                    <a:pt x="16142" y="293461"/>
                  </a:lnTo>
                  <a:lnTo>
                    <a:pt x="17446" y="306911"/>
                  </a:lnTo>
                  <a:lnTo>
                    <a:pt x="18928" y="320489"/>
                  </a:lnTo>
                  <a:lnTo>
                    <a:pt x="20772" y="334185"/>
                  </a:lnTo>
                  <a:lnTo>
                    <a:pt x="22842" y="347979"/>
                  </a:lnTo>
                  <a:lnTo>
                    <a:pt x="24777" y="361846"/>
                  </a:lnTo>
                  <a:lnTo>
                    <a:pt x="26372" y="375761"/>
                  </a:lnTo>
                  <a:lnTo>
                    <a:pt x="27425" y="389545"/>
                  </a:lnTo>
                  <a:lnTo>
                    <a:pt x="27674" y="402880"/>
                  </a:lnTo>
                  <a:lnTo>
                    <a:pt x="27036" y="415597"/>
                  </a:lnTo>
                  <a:lnTo>
                    <a:pt x="24790" y="426634"/>
                  </a:lnTo>
                  <a:lnTo>
                    <a:pt x="20544" y="433773"/>
                  </a:lnTo>
                  <a:lnTo>
                    <a:pt x="15870" y="435945"/>
                  </a:lnTo>
                  <a:lnTo>
                    <a:pt x="12140" y="433661"/>
                  </a:lnTo>
                  <a:lnTo>
                    <a:pt x="9869" y="427902"/>
                  </a:lnTo>
                  <a:lnTo>
                    <a:pt x="8871" y="419596"/>
                  </a:lnTo>
                  <a:lnTo>
                    <a:pt x="8601" y="409483"/>
                  </a:lnTo>
                  <a:lnTo>
                    <a:pt x="8650" y="398112"/>
                  </a:lnTo>
                  <a:lnTo>
                    <a:pt x="8804" y="385877"/>
                  </a:lnTo>
                  <a:lnTo>
                    <a:pt x="8968" y="373053"/>
                  </a:lnTo>
                  <a:lnTo>
                    <a:pt x="9112" y="359835"/>
                  </a:lnTo>
                  <a:lnTo>
                    <a:pt x="9393" y="346516"/>
                  </a:lnTo>
                  <a:lnTo>
                    <a:pt x="10120" y="333492"/>
                  </a:lnTo>
                  <a:lnTo>
                    <a:pt x="11435" y="320952"/>
                  </a:lnTo>
                  <a:lnTo>
                    <a:pt x="13473" y="308903"/>
                  </a:lnTo>
                  <a:lnTo>
                    <a:pt x="16445" y="297271"/>
                  </a:lnTo>
                  <a:lnTo>
                    <a:pt x="20373" y="285966"/>
                  </a:lnTo>
                  <a:lnTo>
                    <a:pt x="25130" y="275068"/>
                  </a:lnTo>
                  <a:lnTo>
                    <a:pt x="30539" y="264816"/>
                  </a:lnTo>
                  <a:lnTo>
                    <a:pt x="36444" y="255291"/>
                  </a:lnTo>
                  <a:lnTo>
                    <a:pt x="43036" y="246589"/>
                  </a:lnTo>
                  <a:lnTo>
                    <a:pt x="50823" y="238889"/>
                  </a:lnTo>
                  <a:lnTo>
                    <a:pt x="59991" y="232201"/>
                  </a:lnTo>
                  <a:lnTo>
                    <a:pt x="70419" y="226710"/>
                  </a:lnTo>
                  <a:lnTo>
                    <a:pt x="81869" y="222844"/>
                  </a:lnTo>
                  <a:lnTo>
                    <a:pt x="94086" y="220693"/>
                  </a:lnTo>
                  <a:lnTo>
                    <a:pt x="106696" y="220215"/>
                  </a:lnTo>
                  <a:lnTo>
                    <a:pt x="119227" y="221406"/>
                  </a:lnTo>
                  <a:lnTo>
                    <a:pt x="131419" y="224100"/>
                  </a:lnTo>
                  <a:lnTo>
                    <a:pt x="142891" y="228178"/>
                  </a:lnTo>
                  <a:lnTo>
                    <a:pt x="153071" y="233656"/>
                  </a:lnTo>
                  <a:lnTo>
                    <a:pt x="161768" y="240417"/>
                  </a:lnTo>
                  <a:lnTo>
                    <a:pt x="169117" y="248396"/>
                  </a:lnTo>
                  <a:lnTo>
                    <a:pt x="175377" y="257653"/>
                  </a:lnTo>
                  <a:lnTo>
                    <a:pt x="180812" y="268104"/>
                  </a:lnTo>
                  <a:lnTo>
                    <a:pt x="185481" y="279546"/>
                  </a:lnTo>
                  <a:lnTo>
                    <a:pt x="189254" y="291750"/>
                  </a:lnTo>
                  <a:lnTo>
                    <a:pt x="192134" y="304514"/>
                  </a:lnTo>
                  <a:lnTo>
                    <a:pt x="194409" y="317678"/>
                  </a:lnTo>
                  <a:lnTo>
                    <a:pt x="196552" y="331120"/>
                  </a:lnTo>
                  <a:lnTo>
                    <a:pt x="198838" y="344755"/>
                  </a:lnTo>
                  <a:lnTo>
                    <a:pt x="201036" y="358521"/>
                  </a:lnTo>
                  <a:lnTo>
                    <a:pt x="202526" y="372376"/>
                  </a:lnTo>
                  <a:lnTo>
                    <a:pt x="203013" y="386283"/>
                  </a:lnTo>
                  <a:lnTo>
                    <a:pt x="202671" y="400000"/>
                  </a:lnTo>
                  <a:lnTo>
                    <a:pt x="201947" y="414639"/>
                  </a:lnTo>
                  <a:lnTo>
                    <a:pt x="200775" y="433721"/>
                  </a:lnTo>
                  <a:lnTo>
                    <a:pt x="198989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04375" y="3854478"/>
              <a:ext cx="174569" cy="278434"/>
            </a:xfrm>
            <a:custGeom>
              <a:avLst/>
              <a:gdLst/>
              <a:ahLst/>
              <a:cxnLst/>
              <a:rect l="0" t="0" r="0" b="0"/>
              <a:pathLst>
                <a:path w="174569" h="278434">
                  <a:moveTo>
                    <a:pt x="6147" y="182081"/>
                  </a:moveTo>
                  <a:lnTo>
                    <a:pt x="12082" y="176214"/>
                  </a:lnTo>
                  <a:lnTo>
                    <a:pt x="18286" y="170649"/>
                  </a:lnTo>
                  <a:lnTo>
                    <a:pt x="25382" y="164850"/>
                  </a:lnTo>
                  <a:lnTo>
                    <a:pt x="33322" y="158769"/>
                  </a:lnTo>
                  <a:lnTo>
                    <a:pt x="41969" y="152440"/>
                  </a:lnTo>
                  <a:lnTo>
                    <a:pt x="51163" y="145912"/>
                  </a:lnTo>
                  <a:lnTo>
                    <a:pt x="60763" y="139236"/>
                  </a:lnTo>
                  <a:lnTo>
                    <a:pt x="70653" y="132453"/>
                  </a:lnTo>
                  <a:lnTo>
                    <a:pt x="80741" y="125596"/>
                  </a:lnTo>
                  <a:lnTo>
                    <a:pt x="90802" y="118686"/>
                  </a:lnTo>
                  <a:lnTo>
                    <a:pt x="100483" y="111741"/>
                  </a:lnTo>
                  <a:lnTo>
                    <a:pt x="109629" y="104772"/>
                  </a:lnTo>
                  <a:lnTo>
                    <a:pt x="118415" y="97786"/>
                  </a:lnTo>
                  <a:lnTo>
                    <a:pt x="127235" y="90789"/>
                  </a:lnTo>
                  <a:lnTo>
                    <a:pt x="136311" y="83781"/>
                  </a:lnTo>
                  <a:lnTo>
                    <a:pt x="145374" y="76599"/>
                  </a:lnTo>
                  <a:lnTo>
                    <a:pt x="153780" y="68938"/>
                  </a:lnTo>
                  <a:lnTo>
                    <a:pt x="161204" y="60671"/>
                  </a:lnTo>
                  <a:lnTo>
                    <a:pt x="167322" y="51829"/>
                  </a:lnTo>
                  <a:lnTo>
                    <a:pt x="171676" y="42515"/>
                  </a:lnTo>
                  <a:lnTo>
                    <a:pt x="174178" y="32855"/>
                  </a:lnTo>
                  <a:lnTo>
                    <a:pt x="174568" y="23438"/>
                  </a:lnTo>
                  <a:lnTo>
                    <a:pt x="172260" y="15259"/>
                  </a:lnTo>
                  <a:lnTo>
                    <a:pt x="167193" y="8771"/>
                  </a:lnTo>
                  <a:lnTo>
                    <a:pt x="159894" y="4078"/>
                  </a:lnTo>
                  <a:lnTo>
                    <a:pt x="151178" y="1213"/>
                  </a:lnTo>
                  <a:lnTo>
                    <a:pt x="141655" y="0"/>
                  </a:lnTo>
                  <a:lnTo>
                    <a:pt x="131689" y="454"/>
                  </a:lnTo>
                  <a:lnTo>
                    <a:pt x="121481" y="2870"/>
                  </a:lnTo>
                  <a:lnTo>
                    <a:pt x="111144" y="7227"/>
                  </a:lnTo>
                  <a:lnTo>
                    <a:pt x="100899" y="13082"/>
                  </a:lnTo>
                  <a:lnTo>
                    <a:pt x="91086" y="19766"/>
                  </a:lnTo>
                  <a:lnTo>
                    <a:pt x="81852" y="26818"/>
                  </a:lnTo>
                  <a:lnTo>
                    <a:pt x="73175" y="34161"/>
                  </a:lnTo>
                  <a:lnTo>
                    <a:pt x="64960" y="41995"/>
                  </a:lnTo>
                  <a:lnTo>
                    <a:pt x="57098" y="50412"/>
                  </a:lnTo>
                  <a:lnTo>
                    <a:pt x="49495" y="59370"/>
                  </a:lnTo>
                  <a:lnTo>
                    <a:pt x="42075" y="68769"/>
                  </a:lnTo>
                  <a:lnTo>
                    <a:pt x="34788" y="78503"/>
                  </a:lnTo>
                  <a:lnTo>
                    <a:pt x="27758" y="88482"/>
                  </a:lnTo>
                  <a:lnTo>
                    <a:pt x="21263" y="98635"/>
                  </a:lnTo>
                  <a:lnTo>
                    <a:pt x="15419" y="108912"/>
                  </a:lnTo>
                  <a:lnTo>
                    <a:pt x="10342" y="119441"/>
                  </a:lnTo>
                  <a:lnTo>
                    <a:pt x="6230" y="130501"/>
                  </a:lnTo>
                  <a:lnTo>
                    <a:pt x="3100" y="142205"/>
                  </a:lnTo>
                  <a:lnTo>
                    <a:pt x="981" y="154506"/>
                  </a:lnTo>
                  <a:lnTo>
                    <a:pt x="0" y="167296"/>
                  </a:lnTo>
                  <a:lnTo>
                    <a:pt x="122" y="180452"/>
                  </a:lnTo>
                  <a:lnTo>
                    <a:pt x="1337" y="193711"/>
                  </a:lnTo>
                  <a:lnTo>
                    <a:pt x="3749" y="206685"/>
                  </a:lnTo>
                  <a:lnTo>
                    <a:pt x="7296" y="219183"/>
                  </a:lnTo>
                  <a:lnTo>
                    <a:pt x="11796" y="231031"/>
                  </a:lnTo>
                  <a:lnTo>
                    <a:pt x="17032" y="241996"/>
                  </a:lnTo>
                  <a:lnTo>
                    <a:pt x="22821" y="252030"/>
                  </a:lnTo>
                  <a:lnTo>
                    <a:pt x="29335" y="260920"/>
                  </a:lnTo>
                  <a:lnTo>
                    <a:pt x="37070" y="268221"/>
                  </a:lnTo>
                  <a:lnTo>
                    <a:pt x="46194" y="273823"/>
                  </a:lnTo>
                  <a:lnTo>
                    <a:pt x="56253" y="277433"/>
                  </a:lnTo>
                  <a:lnTo>
                    <a:pt x="66391" y="278433"/>
                  </a:lnTo>
                  <a:lnTo>
                    <a:pt x="76096" y="276736"/>
                  </a:lnTo>
                  <a:lnTo>
                    <a:pt x="85221" y="272853"/>
                  </a:lnTo>
                  <a:lnTo>
                    <a:pt x="93802" y="267581"/>
                  </a:lnTo>
                  <a:lnTo>
                    <a:pt x="101942" y="261529"/>
                  </a:lnTo>
                  <a:lnTo>
                    <a:pt x="109831" y="255164"/>
                  </a:lnTo>
                  <a:lnTo>
                    <a:pt x="118713" y="248173"/>
                  </a:lnTo>
                  <a:lnTo>
                    <a:pt x="131608" y="238834"/>
                  </a:lnTo>
                  <a:lnTo>
                    <a:pt x="153546" y="2241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18130" y="3794404"/>
              <a:ext cx="171420" cy="293225"/>
            </a:xfrm>
            <a:custGeom>
              <a:avLst/>
              <a:gdLst/>
              <a:ahLst/>
              <a:cxnLst/>
              <a:rect l="0" t="0" r="0" b="0"/>
              <a:pathLst>
                <a:path w="171420" h="293225">
                  <a:moveTo>
                    <a:pt x="2962" y="189513"/>
                  </a:moveTo>
                  <a:lnTo>
                    <a:pt x="3030" y="201181"/>
                  </a:lnTo>
                  <a:lnTo>
                    <a:pt x="3670" y="211670"/>
                  </a:lnTo>
                  <a:lnTo>
                    <a:pt x="4966" y="221972"/>
                  </a:lnTo>
                  <a:lnTo>
                    <a:pt x="6826" y="232273"/>
                  </a:lnTo>
                  <a:lnTo>
                    <a:pt x="9143" y="242617"/>
                  </a:lnTo>
                  <a:lnTo>
                    <a:pt x="11809" y="253006"/>
                  </a:lnTo>
                  <a:lnTo>
                    <a:pt x="14733" y="263435"/>
                  </a:lnTo>
                  <a:lnTo>
                    <a:pt x="17840" y="273893"/>
                  </a:lnTo>
                  <a:lnTo>
                    <a:pt x="21050" y="284294"/>
                  </a:lnTo>
                  <a:lnTo>
                    <a:pt x="23451" y="291881"/>
                  </a:lnTo>
                  <a:lnTo>
                    <a:pt x="23976" y="293224"/>
                  </a:lnTo>
                  <a:lnTo>
                    <a:pt x="23023" y="289374"/>
                  </a:lnTo>
                  <a:lnTo>
                    <a:pt x="21123" y="282000"/>
                  </a:lnTo>
                  <a:lnTo>
                    <a:pt x="18633" y="272321"/>
                  </a:lnTo>
                  <a:lnTo>
                    <a:pt x="15776" y="261138"/>
                  </a:lnTo>
                  <a:lnTo>
                    <a:pt x="12688" y="248811"/>
                  </a:lnTo>
                  <a:lnTo>
                    <a:pt x="9453" y="235368"/>
                  </a:lnTo>
                  <a:lnTo>
                    <a:pt x="6132" y="220905"/>
                  </a:lnTo>
                  <a:lnTo>
                    <a:pt x="3086" y="205760"/>
                  </a:lnTo>
                  <a:lnTo>
                    <a:pt x="952" y="190436"/>
                  </a:lnTo>
                  <a:lnTo>
                    <a:pt x="0" y="175241"/>
                  </a:lnTo>
                  <a:lnTo>
                    <a:pt x="175" y="160443"/>
                  </a:lnTo>
                  <a:lnTo>
                    <a:pt x="1282" y="146352"/>
                  </a:lnTo>
                  <a:lnTo>
                    <a:pt x="3104" y="133065"/>
                  </a:lnTo>
                  <a:lnTo>
                    <a:pt x="5614" y="120667"/>
                  </a:lnTo>
                  <a:lnTo>
                    <a:pt x="8968" y="109326"/>
                  </a:lnTo>
                  <a:lnTo>
                    <a:pt x="13189" y="99028"/>
                  </a:lnTo>
                  <a:lnTo>
                    <a:pt x="18327" y="89618"/>
                  </a:lnTo>
                  <a:lnTo>
                    <a:pt x="24533" y="80902"/>
                  </a:lnTo>
                  <a:lnTo>
                    <a:pt x="31784" y="72702"/>
                  </a:lnTo>
                  <a:lnTo>
                    <a:pt x="39926" y="64870"/>
                  </a:lnTo>
                  <a:lnTo>
                    <a:pt x="48761" y="57296"/>
                  </a:lnTo>
                  <a:lnTo>
                    <a:pt x="58110" y="49907"/>
                  </a:lnTo>
                  <a:lnTo>
                    <a:pt x="67828" y="42807"/>
                  </a:lnTo>
                  <a:lnTo>
                    <a:pt x="77804" y="36266"/>
                  </a:lnTo>
                  <a:lnTo>
                    <a:pt x="87957" y="30386"/>
                  </a:lnTo>
                  <a:lnTo>
                    <a:pt x="98233" y="25116"/>
                  </a:lnTo>
                  <a:lnTo>
                    <a:pt x="108592" y="20342"/>
                  </a:lnTo>
                  <a:lnTo>
                    <a:pt x="118997" y="15949"/>
                  </a:lnTo>
                  <a:lnTo>
                    <a:pt x="129169" y="11986"/>
                  </a:lnTo>
                  <a:lnTo>
                    <a:pt x="139686" y="8273"/>
                  </a:lnTo>
                  <a:lnTo>
                    <a:pt x="152588" y="4482"/>
                  </a:lnTo>
                  <a:lnTo>
                    <a:pt x="1714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76765" y="3811107"/>
              <a:ext cx="191769" cy="314737"/>
            </a:xfrm>
            <a:custGeom>
              <a:avLst/>
              <a:gdLst/>
              <a:ahLst/>
              <a:cxnLst/>
              <a:rect l="0" t="0" r="0" b="0"/>
              <a:pathLst>
                <a:path w="191769" h="314737">
                  <a:moveTo>
                    <a:pt x="23312" y="130696"/>
                  </a:moveTo>
                  <a:lnTo>
                    <a:pt x="29314" y="136429"/>
                  </a:lnTo>
                  <a:lnTo>
                    <a:pt x="36159" y="140714"/>
                  </a:lnTo>
                  <a:lnTo>
                    <a:pt x="44552" y="143915"/>
                  </a:lnTo>
                  <a:lnTo>
                    <a:pt x="54351" y="146103"/>
                  </a:lnTo>
                  <a:lnTo>
                    <a:pt x="65314" y="147152"/>
                  </a:lnTo>
                  <a:lnTo>
                    <a:pt x="77170" y="147094"/>
                  </a:lnTo>
                  <a:lnTo>
                    <a:pt x="89520" y="146097"/>
                  </a:lnTo>
                  <a:lnTo>
                    <a:pt x="101869" y="144369"/>
                  </a:lnTo>
                  <a:lnTo>
                    <a:pt x="113940" y="142095"/>
                  </a:lnTo>
                  <a:lnTo>
                    <a:pt x="125499" y="139266"/>
                  </a:lnTo>
                  <a:lnTo>
                    <a:pt x="136268" y="135689"/>
                  </a:lnTo>
                  <a:lnTo>
                    <a:pt x="146173" y="131315"/>
                  </a:lnTo>
                  <a:lnTo>
                    <a:pt x="155149" y="126073"/>
                  </a:lnTo>
                  <a:lnTo>
                    <a:pt x="163040" y="119798"/>
                  </a:lnTo>
                  <a:lnTo>
                    <a:pt x="169864" y="112494"/>
                  </a:lnTo>
                  <a:lnTo>
                    <a:pt x="175619" y="104148"/>
                  </a:lnTo>
                  <a:lnTo>
                    <a:pt x="180194" y="94643"/>
                  </a:lnTo>
                  <a:lnTo>
                    <a:pt x="183639" y="84031"/>
                  </a:lnTo>
                  <a:lnTo>
                    <a:pt x="185971" y="72651"/>
                  </a:lnTo>
                  <a:lnTo>
                    <a:pt x="187096" y="61021"/>
                  </a:lnTo>
                  <a:lnTo>
                    <a:pt x="187066" y="49469"/>
                  </a:lnTo>
                  <a:lnTo>
                    <a:pt x="185741" y="38443"/>
                  </a:lnTo>
                  <a:lnTo>
                    <a:pt x="182725" y="28571"/>
                  </a:lnTo>
                  <a:lnTo>
                    <a:pt x="177949" y="20088"/>
                  </a:lnTo>
                  <a:lnTo>
                    <a:pt x="171470" y="13055"/>
                  </a:lnTo>
                  <a:lnTo>
                    <a:pt x="163302" y="7538"/>
                  </a:lnTo>
                  <a:lnTo>
                    <a:pt x="153630" y="3427"/>
                  </a:lnTo>
                  <a:lnTo>
                    <a:pt x="143070" y="799"/>
                  </a:lnTo>
                  <a:lnTo>
                    <a:pt x="132531" y="0"/>
                  </a:lnTo>
                  <a:lnTo>
                    <a:pt x="122524" y="1053"/>
                  </a:lnTo>
                  <a:lnTo>
                    <a:pt x="113180" y="3708"/>
                  </a:lnTo>
                  <a:lnTo>
                    <a:pt x="104445" y="7623"/>
                  </a:lnTo>
                  <a:lnTo>
                    <a:pt x="96194" y="12481"/>
                  </a:lnTo>
                  <a:lnTo>
                    <a:pt x="88143" y="18181"/>
                  </a:lnTo>
                  <a:lnTo>
                    <a:pt x="79883" y="24830"/>
                  </a:lnTo>
                  <a:lnTo>
                    <a:pt x="71210" y="32413"/>
                  </a:lnTo>
                  <a:lnTo>
                    <a:pt x="62263" y="40791"/>
                  </a:lnTo>
                  <a:lnTo>
                    <a:pt x="53410" y="49793"/>
                  </a:lnTo>
                  <a:lnTo>
                    <a:pt x="44868" y="59263"/>
                  </a:lnTo>
                  <a:lnTo>
                    <a:pt x="36845" y="69233"/>
                  </a:lnTo>
                  <a:lnTo>
                    <a:pt x="29610" y="79910"/>
                  </a:lnTo>
                  <a:lnTo>
                    <a:pt x="23229" y="91349"/>
                  </a:lnTo>
                  <a:lnTo>
                    <a:pt x="17605" y="103302"/>
                  </a:lnTo>
                  <a:lnTo>
                    <a:pt x="12586" y="115325"/>
                  </a:lnTo>
                  <a:lnTo>
                    <a:pt x="8030" y="127163"/>
                  </a:lnTo>
                  <a:lnTo>
                    <a:pt x="4138" y="139060"/>
                  </a:lnTo>
                  <a:lnTo>
                    <a:pt x="1428" y="151647"/>
                  </a:lnTo>
                  <a:lnTo>
                    <a:pt x="87" y="165220"/>
                  </a:lnTo>
                  <a:lnTo>
                    <a:pt x="0" y="179438"/>
                  </a:lnTo>
                  <a:lnTo>
                    <a:pt x="930" y="193529"/>
                  </a:lnTo>
                  <a:lnTo>
                    <a:pt x="2629" y="207045"/>
                  </a:lnTo>
                  <a:lnTo>
                    <a:pt x="4888" y="219883"/>
                  </a:lnTo>
                  <a:lnTo>
                    <a:pt x="7541" y="232111"/>
                  </a:lnTo>
                  <a:lnTo>
                    <a:pt x="10473" y="243847"/>
                  </a:lnTo>
                  <a:lnTo>
                    <a:pt x="13763" y="255051"/>
                  </a:lnTo>
                  <a:lnTo>
                    <a:pt x="17656" y="265515"/>
                  </a:lnTo>
                  <a:lnTo>
                    <a:pt x="22246" y="275185"/>
                  </a:lnTo>
                  <a:lnTo>
                    <a:pt x="27634" y="283986"/>
                  </a:lnTo>
                  <a:lnTo>
                    <a:pt x="34009" y="291753"/>
                  </a:lnTo>
                  <a:lnTo>
                    <a:pt x="41379" y="298490"/>
                  </a:lnTo>
                  <a:lnTo>
                    <a:pt x="49769" y="304185"/>
                  </a:lnTo>
                  <a:lnTo>
                    <a:pt x="59304" y="308719"/>
                  </a:lnTo>
                  <a:lnTo>
                    <a:pt x="69932" y="312132"/>
                  </a:lnTo>
                  <a:lnTo>
                    <a:pt x="81152" y="314273"/>
                  </a:lnTo>
                  <a:lnTo>
                    <a:pt x="92143" y="314736"/>
                  </a:lnTo>
                  <a:lnTo>
                    <a:pt x="102462" y="313459"/>
                  </a:lnTo>
                  <a:lnTo>
                    <a:pt x="112185" y="310822"/>
                  </a:lnTo>
                  <a:lnTo>
                    <a:pt x="121707" y="307450"/>
                  </a:lnTo>
                  <a:lnTo>
                    <a:pt x="131295" y="303779"/>
                  </a:lnTo>
                  <a:lnTo>
                    <a:pt x="140981" y="299988"/>
                  </a:lnTo>
                  <a:lnTo>
                    <a:pt x="151797" y="295608"/>
                  </a:lnTo>
                  <a:lnTo>
                    <a:pt x="166934" y="289146"/>
                  </a:lnTo>
                  <a:lnTo>
                    <a:pt x="191768" y="278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58087" y="3527202"/>
              <a:ext cx="315856" cy="593587"/>
            </a:xfrm>
            <a:custGeom>
              <a:avLst/>
              <a:gdLst/>
              <a:ahLst/>
              <a:cxnLst/>
              <a:rect l="0" t="0" r="0" b="0"/>
              <a:pathLst>
                <a:path w="315856" h="593587">
                  <a:moveTo>
                    <a:pt x="0" y="593586"/>
                  </a:moveTo>
                  <a:lnTo>
                    <a:pt x="67" y="581851"/>
                  </a:lnTo>
                  <a:lnTo>
                    <a:pt x="707" y="570722"/>
                  </a:lnTo>
                  <a:lnTo>
                    <a:pt x="2004" y="559119"/>
                  </a:lnTo>
                  <a:lnTo>
                    <a:pt x="3864" y="546785"/>
                  </a:lnTo>
                  <a:lnTo>
                    <a:pt x="6180" y="533476"/>
                  </a:lnTo>
                  <a:lnTo>
                    <a:pt x="8842" y="519171"/>
                  </a:lnTo>
                  <a:lnTo>
                    <a:pt x="11593" y="504167"/>
                  </a:lnTo>
                  <a:lnTo>
                    <a:pt x="14051" y="488954"/>
                  </a:lnTo>
                  <a:lnTo>
                    <a:pt x="16038" y="473840"/>
                  </a:lnTo>
                  <a:lnTo>
                    <a:pt x="17709" y="459101"/>
                  </a:lnTo>
                  <a:lnTo>
                    <a:pt x="19446" y="445051"/>
                  </a:lnTo>
                  <a:lnTo>
                    <a:pt x="21464" y="431784"/>
                  </a:lnTo>
                  <a:lnTo>
                    <a:pt x="23651" y="419060"/>
                  </a:lnTo>
                  <a:lnTo>
                    <a:pt x="25667" y="406436"/>
                  </a:lnTo>
                  <a:lnTo>
                    <a:pt x="27324" y="393643"/>
                  </a:lnTo>
                  <a:lnTo>
                    <a:pt x="28759" y="380761"/>
                  </a:lnTo>
                  <a:lnTo>
                    <a:pt x="30330" y="368105"/>
                  </a:lnTo>
                  <a:lnTo>
                    <a:pt x="32238" y="355844"/>
                  </a:lnTo>
                  <a:lnTo>
                    <a:pt x="34520" y="343830"/>
                  </a:lnTo>
                  <a:lnTo>
                    <a:pt x="37131" y="331698"/>
                  </a:lnTo>
                  <a:lnTo>
                    <a:pt x="39996" y="319238"/>
                  </a:lnTo>
                  <a:lnTo>
                    <a:pt x="42887" y="306413"/>
                  </a:lnTo>
                  <a:lnTo>
                    <a:pt x="45441" y="293264"/>
                  </a:lnTo>
                  <a:lnTo>
                    <a:pt x="47492" y="279863"/>
                  </a:lnTo>
                  <a:lnTo>
                    <a:pt x="49207" y="266439"/>
                  </a:lnTo>
                  <a:lnTo>
                    <a:pt x="50972" y="253354"/>
                  </a:lnTo>
                  <a:lnTo>
                    <a:pt x="53010" y="240771"/>
                  </a:lnTo>
                  <a:lnTo>
                    <a:pt x="55210" y="228526"/>
                  </a:lnTo>
                  <a:lnTo>
                    <a:pt x="57235" y="216232"/>
                  </a:lnTo>
                  <a:lnTo>
                    <a:pt x="58898" y="203665"/>
                  </a:lnTo>
                  <a:lnTo>
                    <a:pt x="60337" y="190936"/>
                  </a:lnTo>
                  <a:lnTo>
                    <a:pt x="61910" y="178383"/>
                  </a:lnTo>
                  <a:lnTo>
                    <a:pt x="63819" y="166181"/>
                  </a:lnTo>
                  <a:lnTo>
                    <a:pt x="66103" y="153868"/>
                  </a:lnTo>
                  <a:lnTo>
                    <a:pt x="68714" y="140470"/>
                  </a:lnTo>
                  <a:lnTo>
                    <a:pt x="71585" y="125534"/>
                  </a:lnTo>
                  <a:lnTo>
                    <a:pt x="74648" y="109417"/>
                  </a:lnTo>
                  <a:lnTo>
                    <a:pt x="77851" y="92981"/>
                  </a:lnTo>
                  <a:lnTo>
                    <a:pt x="81156" y="76781"/>
                  </a:lnTo>
                  <a:lnTo>
                    <a:pt x="84696" y="61175"/>
                  </a:lnTo>
                  <a:lnTo>
                    <a:pt x="88758" y="46477"/>
                  </a:lnTo>
                  <a:lnTo>
                    <a:pt x="93462" y="32764"/>
                  </a:lnTo>
                  <a:lnTo>
                    <a:pt x="98926" y="20575"/>
                  </a:lnTo>
                  <a:lnTo>
                    <a:pt x="105351" y="10963"/>
                  </a:lnTo>
                  <a:lnTo>
                    <a:pt x="112746" y="4286"/>
                  </a:lnTo>
                  <a:lnTo>
                    <a:pt x="120813" y="597"/>
                  </a:lnTo>
                  <a:lnTo>
                    <a:pt x="129067" y="0"/>
                  </a:lnTo>
                  <a:lnTo>
                    <a:pt x="137203" y="2237"/>
                  </a:lnTo>
                  <a:lnTo>
                    <a:pt x="144952" y="7126"/>
                  </a:lnTo>
                  <a:lnTo>
                    <a:pt x="152003" y="14736"/>
                  </a:lnTo>
                  <a:lnTo>
                    <a:pt x="158265" y="24834"/>
                  </a:lnTo>
                  <a:lnTo>
                    <a:pt x="163979" y="36492"/>
                  </a:lnTo>
                  <a:lnTo>
                    <a:pt x="169590" y="48305"/>
                  </a:lnTo>
                  <a:lnTo>
                    <a:pt x="175367" y="59473"/>
                  </a:lnTo>
                  <a:lnTo>
                    <a:pt x="181233" y="70086"/>
                  </a:lnTo>
                  <a:lnTo>
                    <a:pt x="186872" y="80813"/>
                  </a:lnTo>
                  <a:lnTo>
                    <a:pt x="192111" y="92064"/>
                  </a:lnTo>
                  <a:lnTo>
                    <a:pt x="196934" y="103774"/>
                  </a:lnTo>
                  <a:lnTo>
                    <a:pt x="201400" y="115577"/>
                  </a:lnTo>
                  <a:lnTo>
                    <a:pt x="205588" y="127229"/>
                  </a:lnTo>
                  <a:lnTo>
                    <a:pt x="209569" y="138648"/>
                  </a:lnTo>
                  <a:lnTo>
                    <a:pt x="213402" y="149844"/>
                  </a:lnTo>
                  <a:lnTo>
                    <a:pt x="217133" y="160857"/>
                  </a:lnTo>
                  <a:lnTo>
                    <a:pt x="220793" y="171896"/>
                  </a:lnTo>
                  <a:lnTo>
                    <a:pt x="224403" y="183307"/>
                  </a:lnTo>
                  <a:lnTo>
                    <a:pt x="227980" y="195249"/>
                  </a:lnTo>
                  <a:lnTo>
                    <a:pt x="231535" y="207711"/>
                  </a:lnTo>
                  <a:lnTo>
                    <a:pt x="235075" y="220611"/>
                  </a:lnTo>
                  <a:lnTo>
                    <a:pt x="238605" y="233840"/>
                  </a:lnTo>
                  <a:lnTo>
                    <a:pt x="242128" y="247147"/>
                  </a:lnTo>
                  <a:lnTo>
                    <a:pt x="245647" y="260155"/>
                  </a:lnTo>
                  <a:lnTo>
                    <a:pt x="249163" y="272683"/>
                  </a:lnTo>
                  <a:lnTo>
                    <a:pt x="252676" y="284892"/>
                  </a:lnTo>
                  <a:lnTo>
                    <a:pt x="256188" y="297163"/>
                  </a:lnTo>
                  <a:lnTo>
                    <a:pt x="259699" y="309719"/>
                  </a:lnTo>
                  <a:lnTo>
                    <a:pt x="263210" y="322611"/>
                  </a:lnTo>
                  <a:lnTo>
                    <a:pt x="266720" y="335805"/>
                  </a:lnTo>
                  <a:lnTo>
                    <a:pt x="270231" y="349236"/>
                  </a:lnTo>
                  <a:lnTo>
                    <a:pt x="273741" y="362680"/>
                  </a:lnTo>
                  <a:lnTo>
                    <a:pt x="277250" y="375779"/>
                  </a:lnTo>
                  <a:lnTo>
                    <a:pt x="280760" y="388380"/>
                  </a:lnTo>
                  <a:lnTo>
                    <a:pt x="284270" y="400976"/>
                  </a:lnTo>
                  <a:lnTo>
                    <a:pt x="287779" y="414572"/>
                  </a:lnTo>
                  <a:lnTo>
                    <a:pt x="291289" y="429644"/>
                  </a:lnTo>
                  <a:lnTo>
                    <a:pt x="294798" y="445853"/>
                  </a:lnTo>
                  <a:lnTo>
                    <a:pt x="298308" y="462352"/>
                  </a:lnTo>
                  <a:lnTo>
                    <a:pt x="301812" y="478594"/>
                  </a:lnTo>
                  <a:lnTo>
                    <a:pt x="305162" y="494368"/>
                  </a:lnTo>
                  <a:lnTo>
                    <a:pt x="308386" y="511494"/>
                  </a:lnTo>
                  <a:lnTo>
                    <a:pt x="311771" y="534823"/>
                  </a:lnTo>
                  <a:lnTo>
                    <a:pt x="315855" y="572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58087" y="3932586"/>
              <a:ext cx="273742" cy="19747"/>
            </a:xfrm>
            <a:custGeom>
              <a:avLst/>
              <a:gdLst/>
              <a:ahLst/>
              <a:cxnLst/>
              <a:rect l="0" t="0" r="0" b="0"/>
              <a:pathLst>
                <a:path w="273742" h="19747">
                  <a:moveTo>
                    <a:pt x="273741" y="19746"/>
                  </a:moveTo>
                  <a:lnTo>
                    <a:pt x="264806" y="16812"/>
                  </a:lnTo>
                  <a:lnTo>
                    <a:pt x="255179" y="14030"/>
                  </a:lnTo>
                  <a:lnTo>
                    <a:pt x="243892" y="11134"/>
                  </a:lnTo>
                  <a:lnTo>
                    <a:pt x="231224" y="8267"/>
                  </a:lnTo>
                  <a:lnTo>
                    <a:pt x="217745" y="5750"/>
                  </a:lnTo>
                  <a:lnTo>
                    <a:pt x="203868" y="3740"/>
                  </a:lnTo>
                  <a:lnTo>
                    <a:pt x="189659" y="2227"/>
                  </a:lnTo>
                  <a:lnTo>
                    <a:pt x="174920" y="1133"/>
                  </a:lnTo>
                  <a:lnTo>
                    <a:pt x="159570" y="365"/>
                  </a:lnTo>
                  <a:lnTo>
                    <a:pt x="143823" y="0"/>
                  </a:lnTo>
                  <a:lnTo>
                    <a:pt x="128093" y="280"/>
                  </a:lnTo>
                  <a:lnTo>
                    <a:pt x="112615" y="1279"/>
                  </a:lnTo>
                  <a:lnTo>
                    <a:pt x="97288" y="2762"/>
                  </a:lnTo>
                  <a:lnTo>
                    <a:pt x="81777" y="4295"/>
                  </a:lnTo>
                  <a:lnTo>
                    <a:pt x="65920" y="5622"/>
                  </a:lnTo>
                  <a:lnTo>
                    <a:pt x="50450" y="6665"/>
                  </a:lnTo>
                  <a:lnTo>
                    <a:pt x="35393" y="7553"/>
                  </a:lnTo>
                  <a:lnTo>
                    <a:pt x="19425" y="8359"/>
                  </a:lnTo>
                  <a:lnTo>
                    <a:pt x="0" y="9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47642" y="3731233"/>
              <a:ext cx="147400" cy="304535"/>
            </a:xfrm>
            <a:custGeom>
              <a:avLst/>
              <a:gdLst/>
              <a:ahLst/>
              <a:cxnLst/>
              <a:rect l="0" t="0" r="0" b="0"/>
              <a:pathLst>
                <a:path w="147400" h="304535">
                  <a:moveTo>
                    <a:pt x="0" y="178984"/>
                  </a:moveTo>
                  <a:lnTo>
                    <a:pt x="2934" y="190719"/>
                  </a:lnTo>
                  <a:lnTo>
                    <a:pt x="5716" y="201849"/>
                  </a:lnTo>
                  <a:lnTo>
                    <a:pt x="8620" y="213447"/>
                  </a:lnTo>
                  <a:lnTo>
                    <a:pt x="11833" y="225608"/>
                  </a:lnTo>
                  <a:lnTo>
                    <a:pt x="15647" y="238268"/>
                  </a:lnTo>
                  <a:lnTo>
                    <a:pt x="20159" y="251324"/>
                  </a:lnTo>
                  <a:lnTo>
                    <a:pt x="25150" y="264676"/>
                  </a:lnTo>
                  <a:lnTo>
                    <a:pt x="30189" y="278241"/>
                  </a:lnTo>
                  <a:lnTo>
                    <a:pt x="34998" y="291858"/>
                  </a:lnTo>
                  <a:lnTo>
                    <a:pt x="38727" y="302018"/>
                  </a:lnTo>
                  <a:lnTo>
                    <a:pt x="40345" y="304534"/>
                  </a:lnTo>
                  <a:lnTo>
                    <a:pt x="40112" y="300985"/>
                  </a:lnTo>
                  <a:lnTo>
                    <a:pt x="38635" y="293536"/>
                  </a:lnTo>
                  <a:lnTo>
                    <a:pt x="36387" y="283664"/>
                  </a:lnTo>
                  <a:lnTo>
                    <a:pt x="33668" y="272289"/>
                  </a:lnTo>
                  <a:lnTo>
                    <a:pt x="30660" y="260138"/>
                  </a:lnTo>
                  <a:lnTo>
                    <a:pt x="27472" y="247860"/>
                  </a:lnTo>
                  <a:lnTo>
                    <a:pt x="24174" y="235794"/>
                  </a:lnTo>
                  <a:lnTo>
                    <a:pt x="20973" y="223714"/>
                  </a:lnTo>
                  <a:lnTo>
                    <a:pt x="18200" y="210991"/>
                  </a:lnTo>
                  <a:lnTo>
                    <a:pt x="16002" y="197310"/>
                  </a:lnTo>
                  <a:lnTo>
                    <a:pt x="14357" y="182677"/>
                  </a:lnTo>
                  <a:lnTo>
                    <a:pt x="13170" y="167242"/>
                  </a:lnTo>
                  <a:lnTo>
                    <a:pt x="12342" y="151201"/>
                  </a:lnTo>
                  <a:lnTo>
                    <a:pt x="12108" y="135209"/>
                  </a:lnTo>
                  <a:lnTo>
                    <a:pt x="13007" y="120318"/>
                  </a:lnTo>
                  <a:lnTo>
                    <a:pt x="15242" y="107014"/>
                  </a:lnTo>
                  <a:lnTo>
                    <a:pt x="18710" y="95271"/>
                  </a:lnTo>
                  <a:lnTo>
                    <a:pt x="23181" y="84834"/>
                  </a:lnTo>
                  <a:lnTo>
                    <a:pt x="28410" y="75404"/>
                  </a:lnTo>
                  <a:lnTo>
                    <a:pt x="34191" y="66710"/>
                  </a:lnTo>
                  <a:lnTo>
                    <a:pt x="40363" y="58543"/>
                  </a:lnTo>
                  <a:lnTo>
                    <a:pt x="46811" y="50747"/>
                  </a:lnTo>
                  <a:lnTo>
                    <a:pt x="53613" y="43372"/>
                  </a:lnTo>
                  <a:lnTo>
                    <a:pt x="61018" y="36645"/>
                  </a:lnTo>
                  <a:lnTo>
                    <a:pt x="69115" y="30640"/>
                  </a:lnTo>
                  <a:lnTo>
                    <a:pt x="77841" y="25286"/>
                  </a:lnTo>
                  <a:lnTo>
                    <a:pt x="87078" y="20456"/>
                  </a:lnTo>
                  <a:lnTo>
                    <a:pt x="96691" y="16025"/>
                  </a:lnTo>
                  <a:lnTo>
                    <a:pt x="106312" y="12036"/>
                  </a:lnTo>
                  <a:lnTo>
                    <a:pt x="116390" y="8303"/>
                  </a:lnTo>
                  <a:lnTo>
                    <a:pt x="128928" y="449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87119" y="3725858"/>
              <a:ext cx="618576" cy="426516"/>
            </a:xfrm>
            <a:custGeom>
              <a:avLst/>
              <a:gdLst/>
              <a:ahLst/>
              <a:cxnLst/>
              <a:rect l="0" t="0" r="0" b="0"/>
              <a:pathLst>
                <a:path w="618576" h="426516">
                  <a:moveTo>
                    <a:pt x="71092" y="163303"/>
                  </a:moveTo>
                  <a:lnTo>
                    <a:pt x="79961" y="169036"/>
                  </a:lnTo>
                  <a:lnTo>
                    <a:pt x="88948" y="173320"/>
                  </a:lnTo>
                  <a:lnTo>
                    <a:pt x="98939" y="176517"/>
                  </a:lnTo>
                  <a:lnTo>
                    <a:pt x="109747" y="178532"/>
                  </a:lnTo>
                  <a:lnTo>
                    <a:pt x="120910" y="178933"/>
                  </a:lnTo>
                  <a:lnTo>
                    <a:pt x="132115" y="177626"/>
                  </a:lnTo>
                  <a:lnTo>
                    <a:pt x="143227" y="174977"/>
                  </a:lnTo>
                  <a:lnTo>
                    <a:pt x="154211" y="171600"/>
                  </a:lnTo>
                  <a:lnTo>
                    <a:pt x="165077" y="167923"/>
                  </a:lnTo>
                  <a:lnTo>
                    <a:pt x="175847" y="164001"/>
                  </a:lnTo>
                  <a:lnTo>
                    <a:pt x="186544" y="159616"/>
                  </a:lnTo>
                  <a:lnTo>
                    <a:pt x="197185" y="154669"/>
                  </a:lnTo>
                  <a:lnTo>
                    <a:pt x="207621" y="149195"/>
                  </a:lnTo>
                  <a:lnTo>
                    <a:pt x="217555" y="143289"/>
                  </a:lnTo>
                  <a:lnTo>
                    <a:pt x="226862" y="137047"/>
                  </a:lnTo>
                  <a:lnTo>
                    <a:pt x="235417" y="130397"/>
                  </a:lnTo>
                  <a:lnTo>
                    <a:pt x="243017" y="123101"/>
                  </a:lnTo>
                  <a:lnTo>
                    <a:pt x="249639" y="115076"/>
                  </a:lnTo>
                  <a:lnTo>
                    <a:pt x="255084" y="106230"/>
                  </a:lnTo>
                  <a:lnTo>
                    <a:pt x="258920" y="96381"/>
                  </a:lnTo>
                  <a:lnTo>
                    <a:pt x="261046" y="85534"/>
                  </a:lnTo>
                  <a:lnTo>
                    <a:pt x="261339" y="73996"/>
                  </a:lnTo>
                  <a:lnTo>
                    <a:pt x="259491" y="62259"/>
                  </a:lnTo>
                  <a:lnTo>
                    <a:pt x="255542" y="50635"/>
                  </a:lnTo>
                  <a:lnTo>
                    <a:pt x="249808" y="39562"/>
                  </a:lnTo>
                  <a:lnTo>
                    <a:pt x="242679" y="29658"/>
                  </a:lnTo>
                  <a:lnTo>
                    <a:pt x="234513" y="21153"/>
                  </a:lnTo>
                  <a:lnTo>
                    <a:pt x="225440" y="14105"/>
                  </a:lnTo>
                  <a:lnTo>
                    <a:pt x="215374" y="8579"/>
                  </a:lnTo>
                  <a:lnTo>
                    <a:pt x="204344" y="4456"/>
                  </a:lnTo>
                  <a:lnTo>
                    <a:pt x="192498" y="1652"/>
                  </a:lnTo>
                  <a:lnTo>
                    <a:pt x="180014" y="202"/>
                  </a:lnTo>
                  <a:lnTo>
                    <a:pt x="167059" y="0"/>
                  </a:lnTo>
                  <a:lnTo>
                    <a:pt x="153765" y="827"/>
                  </a:lnTo>
                  <a:lnTo>
                    <a:pt x="140234" y="2445"/>
                  </a:lnTo>
                  <a:lnTo>
                    <a:pt x="126545" y="4655"/>
                  </a:lnTo>
                  <a:lnTo>
                    <a:pt x="112912" y="7783"/>
                  </a:lnTo>
                  <a:lnTo>
                    <a:pt x="99678" y="12624"/>
                  </a:lnTo>
                  <a:lnTo>
                    <a:pt x="87003" y="19478"/>
                  </a:lnTo>
                  <a:lnTo>
                    <a:pt x="75034" y="28185"/>
                  </a:lnTo>
                  <a:lnTo>
                    <a:pt x="63988" y="38396"/>
                  </a:lnTo>
                  <a:lnTo>
                    <a:pt x="53890" y="49748"/>
                  </a:lnTo>
                  <a:lnTo>
                    <a:pt x="44617" y="61928"/>
                  </a:lnTo>
                  <a:lnTo>
                    <a:pt x="35993" y="74694"/>
                  </a:lnTo>
                  <a:lnTo>
                    <a:pt x="27864" y="87873"/>
                  </a:lnTo>
                  <a:lnTo>
                    <a:pt x="20419" y="101500"/>
                  </a:lnTo>
                  <a:lnTo>
                    <a:pt x="14170" y="115793"/>
                  </a:lnTo>
                  <a:lnTo>
                    <a:pt x="9301" y="130820"/>
                  </a:lnTo>
                  <a:lnTo>
                    <a:pt x="5692" y="146506"/>
                  </a:lnTo>
                  <a:lnTo>
                    <a:pt x="3104" y="162722"/>
                  </a:lnTo>
                  <a:lnTo>
                    <a:pt x="1293" y="179333"/>
                  </a:lnTo>
                  <a:lnTo>
                    <a:pt x="211" y="196063"/>
                  </a:lnTo>
                  <a:lnTo>
                    <a:pt x="0" y="212522"/>
                  </a:lnTo>
                  <a:lnTo>
                    <a:pt x="675" y="228508"/>
                  </a:lnTo>
                  <a:lnTo>
                    <a:pt x="2278" y="243683"/>
                  </a:lnTo>
                  <a:lnTo>
                    <a:pt x="4958" y="257501"/>
                  </a:lnTo>
                  <a:lnTo>
                    <a:pt x="8694" y="269804"/>
                  </a:lnTo>
                  <a:lnTo>
                    <a:pt x="13491" y="281067"/>
                  </a:lnTo>
                  <a:lnTo>
                    <a:pt x="19461" y="292172"/>
                  </a:lnTo>
                  <a:lnTo>
                    <a:pt x="26546" y="303644"/>
                  </a:lnTo>
                  <a:lnTo>
                    <a:pt x="34404" y="315318"/>
                  </a:lnTo>
                  <a:lnTo>
                    <a:pt x="42517" y="326557"/>
                  </a:lnTo>
                  <a:lnTo>
                    <a:pt x="50577" y="337009"/>
                  </a:lnTo>
                  <a:lnTo>
                    <a:pt x="58954" y="346637"/>
                  </a:lnTo>
                  <a:lnTo>
                    <a:pt x="68555" y="355557"/>
                  </a:lnTo>
                  <a:lnTo>
                    <a:pt x="79798" y="363919"/>
                  </a:lnTo>
                  <a:lnTo>
                    <a:pt x="92622" y="371703"/>
                  </a:lnTo>
                  <a:lnTo>
                    <a:pt x="106759" y="378719"/>
                  </a:lnTo>
                  <a:lnTo>
                    <a:pt x="121894" y="384924"/>
                  </a:lnTo>
                  <a:lnTo>
                    <a:pt x="137429" y="390415"/>
                  </a:lnTo>
                  <a:lnTo>
                    <a:pt x="152537" y="395339"/>
                  </a:lnTo>
                  <a:lnTo>
                    <a:pt x="166819" y="399832"/>
                  </a:lnTo>
                  <a:lnTo>
                    <a:pt x="180881" y="403851"/>
                  </a:lnTo>
                  <a:lnTo>
                    <a:pt x="196074" y="407178"/>
                  </a:lnTo>
                  <a:lnTo>
                    <a:pt x="213085" y="409750"/>
                  </a:lnTo>
                  <a:lnTo>
                    <a:pt x="231937" y="411647"/>
                  </a:lnTo>
                  <a:lnTo>
                    <a:pt x="252355" y="413004"/>
                  </a:lnTo>
                  <a:lnTo>
                    <a:pt x="273974" y="413954"/>
                  </a:lnTo>
                  <a:lnTo>
                    <a:pt x="295981" y="414610"/>
                  </a:lnTo>
                  <a:lnTo>
                    <a:pt x="317202" y="415058"/>
                  </a:lnTo>
                  <a:lnTo>
                    <a:pt x="337054" y="415358"/>
                  </a:lnTo>
                  <a:lnTo>
                    <a:pt x="355498" y="415390"/>
                  </a:lnTo>
                  <a:lnTo>
                    <a:pt x="372739" y="414881"/>
                  </a:lnTo>
                  <a:lnTo>
                    <a:pt x="389050" y="413729"/>
                  </a:lnTo>
                  <a:lnTo>
                    <a:pt x="404838" y="412312"/>
                  </a:lnTo>
                  <a:lnTo>
                    <a:pt x="420608" y="411353"/>
                  </a:lnTo>
                  <a:lnTo>
                    <a:pt x="436633" y="411227"/>
                  </a:lnTo>
                  <a:lnTo>
                    <a:pt x="452823" y="411806"/>
                  </a:lnTo>
                  <a:lnTo>
                    <a:pt x="468847" y="412658"/>
                  </a:lnTo>
                  <a:lnTo>
                    <a:pt x="484514" y="413491"/>
                  </a:lnTo>
                  <a:lnTo>
                    <a:pt x="499797" y="414185"/>
                  </a:lnTo>
                  <a:lnTo>
                    <a:pt x="514744" y="414716"/>
                  </a:lnTo>
                  <a:lnTo>
                    <a:pt x="529424" y="415110"/>
                  </a:lnTo>
                  <a:lnTo>
                    <a:pt x="543740" y="415560"/>
                  </a:lnTo>
                  <a:lnTo>
                    <a:pt x="557439" y="416401"/>
                  </a:lnTo>
                  <a:lnTo>
                    <a:pt x="570421" y="417783"/>
                  </a:lnTo>
                  <a:lnTo>
                    <a:pt x="582300" y="419535"/>
                  </a:lnTo>
                  <a:lnTo>
                    <a:pt x="593485" y="421433"/>
                  </a:lnTo>
                  <a:lnTo>
                    <a:pt x="604960" y="423646"/>
                  </a:lnTo>
                  <a:lnTo>
                    <a:pt x="618575" y="4265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558010" y="115813"/>
            <a:ext cx="4558841" cy="684353"/>
            <a:chOff x="558010" y="115813"/>
            <a:chExt cx="4558841" cy="684353"/>
          </a:xfrm>
        </p:grpSpPr>
        <p:sp>
          <p:nvSpPr>
            <p:cNvPr id="2" name="Freeform 1"/>
            <p:cNvSpPr/>
            <p:nvPr/>
          </p:nvSpPr>
          <p:spPr>
            <a:xfrm>
              <a:off x="852808" y="326383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7661" y="8868"/>
                  </a:lnTo>
                  <a:lnTo>
                    <a:pt x="5519" y="17855"/>
                  </a:lnTo>
                  <a:lnTo>
                    <a:pt x="3916" y="27855"/>
                  </a:lnTo>
                  <a:lnTo>
                    <a:pt x="2736" y="39008"/>
                  </a:lnTo>
                  <a:lnTo>
                    <a:pt x="1887" y="51468"/>
                  </a:lnTo>
                  <a:lnTo>
                    <a:pt x="1290" y="65175"/>
                  </a:lnTo>
                  <a:lnTo>
                    <a:pt x="876" y="79766"/>
                  </a:lnTo>
                  <a:lnTo>
                    <a:pt x="591" y="94695"/>
                  </a:lnTo>
                  <a:lnTo>
                    <a:pt x="398" y="109620"/>
                  </a:lnTo>
                  <a:lnTo>
                    <a:pt x="267" y="124401"/>
                  </a:lnTo>
                  <a:lnTo>
                    <a:pt x="179" y="139010"/>
                  </a:lnTo>
                  <a:lnTo>
                    <a:pt x="120" y="153468"/>
                  </a:lnTo>
                  <a:lnTo>
                    <a:pt x="80" y="167804"/>
                  </a:lnTo>
                  <a:lnTo>
                    <a:pt x="53" y="182050"/>
                  </a:lnTo>
                  <a:lnTo>
                    <a:pt x="35" y="196232"/>
                  </a:lnTo>
                  <a:lnTo>
                    <a:pt x="24" y="210368"/>
                  </a:lnTo>
                  <a:lnTo>
                    <a:pt x="16" y="224472"/>
                  </a:lnTo>
                  <a:lnTo>
                    <a:pt x="10" y="238555"/>
                  </a:lnTo>
                  <a:lnTo>
                    <a:pt x="7" y="252623"/>
                  </a:lnTo>
                  <a:lnTo>
                    <a:pt x="4" y="266681"/>
                  </a:lnTo>
                  <a:lnTo>
                    <a:pt x="3" y="280714"/>
                  </a:lnTo>
                  <a:lnTo>
                    <a:pt x="2" y="294119"/>
                  </a:lnTo>
                  <a:lnTo>
                    <a:pt x="1" y="307025"/>
                  </a:lnTo>
                  <a:lnTo>
                    <a:pt x="0" y="32056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2766" y="279656"/>
              <a:ext cx="442198" cy="25671"/>
            </a:xfrm>
            <a:custGeom>
              <a:avLst/>
              <a:gdLst/>
              <a:ahLst/>
              <a:cxnLst/>
              <a:rect l="0" t="0" r="0" b="0"/>
              <a:pathLst>
                <a:path w="442198" h="25671">
                  <a:moveTo>
                    <a:pt x="442197" y="4613"/>
                  </a:moveTo>
                  <a:lnTo>
                    <a:pt x="433396" y="1813"/>
                  </a:lnTo>
                  <a:lnTo>
                    <a:pt x="425049" y="311"/>
                  </a:lnTo>
                  <a:lnTo>
                    <a:pt x="416346" y="0"/>
                  </a:lnTo>
                  <a:lnTo>
                    <a:pt x="407052" y="507"/>
                  </a:lnTo>
                  <a:lnTo>
                    <a:pt x="396909" y="1326"/>
                  </a:lnTo>
                  <a:lnTo>
                    <a:pt x="385864" y="2147"/>
                  </a:lnTo>
                  <a:lnTo>
                    <a:pt x="374024" y="3003"/>
                  </a:lnTo>
                  <a:lnTo>
                    <a:pt x="361554" y="4178"/>
                  </a:lnTo>
                  <a:lnTo>
                    <a:pt x="348611" y="5813"/>
                  </a:lnTo>
                  <a:lnTo>
                    <a:pt x="335329" y="7740"/>
                  </a:lnTo>
                  <a:lnTo>
                    <a:pt x="321807" y="9580"/>
                  </a:lnTo>
                  <a:lnTo>
                    <a:pt x="308114" y="11119"/>
                  </a:lnTo>
                  <a:lnTo>
                    <a:pt x="294140" y="12475"/>
                  </a:lnTo>
                  <a:lnTo>
                    <a:pt x="279612" y="13992"/>
                  </a:lnTo>
                  <a:lnTo>
                    <a:pt x="264428" y="15860"/>
                  </a:lnTo>
                  <a:lnTo>
                    <a:pt x="248636" y="17946"/>
                  </a:lnTo>
                  <a:lnTo>
                    <a:pt x="232349" y="19892"/>
                  </a:lnTo>
                  <a:lnTo>
                    <a:pt x="215692" y="21498"/>
                  </a:lnTo>
                  <a:lnTo>
                    <a:pt x="198930" y="22729"/>
                  </a:lnTo>
                  <a:lnTo>
                    <a:pt x="182450" y="23630"/>
                  </a:lnTo>
                  <a:lnTo>
                    <a:pt x="166436" y="24271"/>
                  </a:lnTo>
                  <a:lnTo>
                    <a:pt x="150733" y="24718"/>
                  </a:lnTo>
                  <a:lnTo>
                    <a:pt x="134964" y="25026"/>
                  </a:lnTo>
                  <a:lnTo>
                    <a:pt x="118906" y="25236"/>
                  </a:lnTo>
                  <a:lnTo>
                    <a:pt x="102510" y="25378"/>
                  </a:lnTo>
                  <a:lnTo>
                    <a:pt x="85810" y="25474"/>
                  </a:lnTo>
                  <a:lnTo>
                    <a:pt x="68889" y="25539"/>
                  </a:lnTo>
                  <a:lnTo>
                    <a:pt x="52568" y="25582"/>
                  </a:lnTo>
                  <a:lnTo>
                    <a:pt x="36781" y="25616"/>
                  </a:lnTo>
                  <a:lnTo>
                    <a:pt x="20143" y="25644"/>
                  </a:lnTo>
                  <a:lnTo>
                    <a:pt x="0" y="25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31792" y="305326"/>
              <a:ext cx="157929" cy="347441"/>
            </a:xfrm>
            <a:custGeom>
              <a:avLst/>
              <a:gdLst/>
              <a:ahLst/>
              <a:cxnLst/>
              <a:rect l="0" t="0" r="0" b="0"/>
              <a:pathLst>
                <a:path w="157929" h="3474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50"/>
                  </a:lnTo>
                  <a:lnTo>
                    <a:pt x="0" y="103387"/>
                  </a:lnTo>
                  <a:lnTo>
                    <a:pt x="0" y="118696"/>
                  </a:lnTo>
                  <a:lnTo>
                    <a:pt x="0" y="134432"/>
                  </a:lnTo>
                  <a:lnTo>
                    <a:pt x="0" y="150440"/>
                  </a:lnTo>
                  <a:lnTo>
                    <a:pt x="0" y="166347"/>
                  </a:lnTo>
                  <a:lnTo>
                    <a:pt x="0" y="181938"/>
                  </a:lnTo>
                  <a:lnTo>
                    <a:pt x="0" y="197172"/>
                  </a:lnTo>
                  <a:lnTo>
                    <a:pt x="0" y="212088"/>
                  </a:lnTo>
                  <a:lnTo>
                    <a:pt x="5" y="226746"/>
                  </a:lnTo>
                  <a:lnTo>
                    <a:pt x="178" y="241048"/>
                  </a:lnTo>
                  <a:lnTo>
                    <a:pt x="826" y="254738"/>
                  </a:lnTo>
                  <a:lnTo>
                    <a:pt x="2082" y="267661"/>
                  </a:lnTo>
                  <a:lnTo>
                    <a:pt x="3995" y="277499"/>
                  </a:lnTo>
                  <a:lnTo>
                    <a:pt x="6297" y="281071"/>
                  </a:lnTo>
                  <a:lnTo>
                    <a:pt x="8550" y="278937"/>
                  </a:lnTo>
                  <a:lnTo>
                    <a:pt x="10845" y="272739"/>
                  </a:lnTo>
                  <a:lnTo>
                    <a:pt x="13320" y="264004"/>
                  </a:lnTo>
                  <a:lnTo>
                    <a:pt x="16020" y="253979"/>
                  </a:lnTo>
                  <a:lnTo>
                    <a:pt x="18934" y="243412"/>
                  </a:lnTo>
                  <a:lnTo>
                    <a:pt x="22185" y="232832"/>
                  </a:lnTo>
                  <a:lnTo>
                    <a:pt x="26041" y="222705"/>
                  </a:lnTo>
                  <a:lnTo>
                    <a:pt x="30604" y="213226"/>
                  </a:lnTo>
                  <a:lnTo>
                    <a:pt x="36142" y="204703"/>
                  </a:lnTo>
                  <a:lnTo>
                    <a:pt x="43147" y="197645"/>
                  </a:lnTo>
                  <a:lnTo>
                    <a:pt x="51749" y="192196"/>
                  </a:lnTo>
                  <a:lnTo>
                    <a:pt x="61611" y="188348"/>
                  </a:lnTo>
                  <a:lnTo>
                    <a:pt x="72140" y="186123"/>
                  </a:lnTo>
                  <a:lnTo>
                    <a:pt x="82918" y="185370"/>
                  </a:lnTo>
                  <a:lnTo>
                    <a:pt x="93576" y="185980"/>
                  </a:lnTo>
                  <a:lnTo>
                    <a:pt x="103724" y="187976"/>
                  </a:lnTo>
                  <a:lnTo>
                    <a:pt x="113207" y="191251"/>
                  </a:lnTo>
                  <a:lnTo>
                    <a:pt x="121896" y="195905"/>
                  </a:lnTo>
                  <a:lnTo>
                    <a:pt x="129593" y="202310"/>
                  </a:lnTo>
                  <a:lnTo>
                    <a:pt x="136287" y="210510"/>
                  </a:lnTo>
                  <a:lnTo>
                    <a:pt x="141955" y="220271"/>
                  </a:lnTo>
                  <a:lnTo>
                    <a:pt x="146471" y="231265"/>
                  </a:lnTo>
                  <a:lnTo>
                    <a:pt x="149882" y="243177"/>
                  </a:lnTo>
                  <a:lnTo>
                    <a:pt x="152361" y="255751"/>
                  </a:lnTo>
                  <a:lnTo>
                    <a:pt x="154116" y="268789"/>
                  </a:lnTo>
                  <a:lnTo>
                    <a:pt x="155337" y="282135"/>
                  </a:lnTo>
                  <a:lnTo>
                    <a:pt x="156178" y="295274"/>
                  </a:lnTo>
                  <a:lnTo>
                    <a:pt x="156842" y="308717"/>
                  </a:lnTo>
                  <a:lnTo>
                    <a:pt x="157392" y="324760"/>
                  </a:lnTo>
                  <a:lnTo>
                    <a:pt x="157928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1834" y="483769"/>
              <a:ext cx="157928" cy="169845"/>
            </a:xfrm>
            <a:custGeom>
              <a:avLst/>
              <a:gdLst/>
              <a:ahLst/>
              <a:cxnLst/>
              <a:rect l="0" t="0" r="0" b="0"/>
              <a:pathLst>
                <a:path w="157928" h="169845">
                  <a:moveTo>
                    <a:pt x="0" y="105826"/>
                  </a:moveTo>
                  <a:lnTo>
                    <a:pt x="5934" y="100026"/>
                  </a:lnTo>
                  <a:lnTo>
                    <a:pt x="12139" y="95102"/>
                  </a:lnTo>
                  <a:lnTo>
                    <a:pt x="19235" y="90599"/>
                  </a:lnTo>
                  <a:lnTo>
                    <a:pt x="27175" y="86378"/>
                  </a:lnTo>
                  <a:lnTo>
                    <a:pt x="35821" y="82365"/>
                  </a:lnTo>
                  <a:lnTo>
                    <a:pt x="45016" y="78503"/>
                  </a:lnTo>
                  <a:lnTo>
                    <a:pt x="54616" y="74751"/>
                  </a:lnTo>
                  <a:lnTo>
                    <a:pt x="64505" y="71075"/>
                  </a:lnTo>
                  <a:lnTo>
                    <a:pt x="74594" y="67449"/>
                  </a:lnTo>
                  <a:lnTo>
                    <a:pt x="84654" y="63690"/>
                  </a:lnTo>
                  <a:lnTo>
                    <a:pt x="94335" y="59481"/>
                  </a:lnTo>
                  <a:lnTo>
                    <a:pt x="103463" y="54679"/>
                  </a:lnTo>
                  <a:lnTo>
                    <a:pt x="111558" y="49148"/>
                  </a:lnTo>
                  <a:lnTo>
                    <a:pt x="117785" y="42679"/>
                  </a:lnTo>
                  <a:lnTo>
                    <a:pt x="121848" y="35259"/>
                  </a:lnTo>
                  <a:lnTo>
                    <a:pt x="123609" y="27344"/>
                  </a:lnTo>
                  <a:lnTo>
                    <a:pt x="122829" y="19726"/>
                  </a:lnTo>
                  <a:lnTo>
                    <a:pt x="119637" y="12839"/>
                  </a:lnTo>
                  <a:lnTo>
                    <a:pt x="114428" y="7082"/>
                  </a:lnTo>
                  <a:lnTo>
                    <a:pt x="107661" y="2973"/>
                  </a:lnTo>
                  <a:lnTo>
                    <a:pt x="99751" y="626"/>
                  </a:lnTo>
                  <a:lnTo>
                    <a:pt x="91190" y="0"/>
                  </a:lnTo>
                  <a:lnTo>
                    <a:pt x="82533" y="1085"/>
                  </a:lnTo>
                  <a:lnTo>
                    <a:pt x="74085" y="3699"/>
                  </a:lnTo>
                  <a:lnTo>
                    <a:pt x="65941" y="7552"/>
                  </a:lnTo>
                  <a:lnTo>
                    <a:pt x="58084" y="12346"/>
                  </a:lnTo>
                  <a:lnTo>
                    <a:pt x="50468" y="17830"/>
                  </a:lnTo>
                  <a:lnTo>
                    <a:pt x="43199" y="23967"/>
                  </a:lnTo>
                  <a:lnTo>
                    <a:pt x="36536" y="30917"/>
                  </a:lnTo>
                  <a:lnTo>
                    <a:pt x="30574" y="38709"/>
                  </a:lnTo>
                  <a:lnTo>
                    <a:pt x="25418" y="47400"/>
                  </a:lnTo>
                  <a:lnTo>
                    <a:pt x="21252" y="57145"/>
                  </a:lnTo>
                  <a:lnTo>
                    <a:pt x="18085" y="67921"/>
                  </a:lnTo>
                  <a:lnTo>
                    <a:pt x="15941" y="79413"/>
                  </a:lnTo>
                  <a:lnTo>
                    <a:pt x="14943" y="91119"/>
                  </a:lnTo>
                  <a:lnTo>
                    <a:pt x="15054" y="102726"/>
                  </a:lnTo>
                  <a:lnTo>
                    <a:pt x="16262" y="113959"/>
                  </a:lnTo>
                  <a:lnTo>
                    <a:pt x="18668" y="124502"/>
                  </a:lnTo>
                  <a:lnTo>
                    <a:pt x="22217" y="134253"/>
                  </a:lnTo>
                  <a:lnTo>
                    <a:pt x="26887" y="143123"/>
                  </a:lnTo>
                  <a:lnTo>
                    <a:pt x="32771" y="150943"/>
                  </a:lnTo>
                  <a:lnTo>
                    <a:pt x="39803" y="157715"/>
                  </a:lnTo>
                  <a:lnTo>
                    <a:pt x="47795" y="163264"/>
                  </a:lnTo>
                  <a:lnTo>
                    <a:pt x="56530" y="167170"/>
                  </a:lnTo>
                  <a:lnTo>
                    <a:pt x="65812" y="169347"/>
                  </a:lnTo>
                  <a:lnTo>
                    <a:pt x="75485" y="169844"/>
                  </a:lnTo>
                  <a:lnTo>
                    <a:pt x="85430" y="168665"/>
                  </a:lnTo>
                  <a:lnTo>
                    <a:pt x="95559" y="165989"/>
                  </a:lnTo>
                  <a:lnTo>
                    <a:pt x="105742" y="162215"/>
                  </a:lnTo>
                  <a:lnTo>
                    <a:pt x="117012" y="157400"/>
                  </a:lnTo>
                  <a:lnTo>
                    <a:pt x="132592" y="150008"/>
                  </a:lnTo>
                  <a:lnTo>
                    <a:pt x="157927" y="137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31875" y="484310"/>
              <a:ext cx="147400" cy="156444"/>
            </a:xfrm>
            <a:custGeom>
              <a:avLst/>
              <a:gdLst/>
              <a:ahLst/>
              <a:cxnLst/>
              <a:rect l="0" t="0" r="0" b="0"/>
              <a:pathLst>
                <a:path w="147400" h="156444">
                  <a:moveTo>
                    <a:pt x="0" y="84228"/>
                  </a:moveTo>
                  <a:lnTo>
                    <a:pt x="2934" y="95896"/>
                  </a:lnTo>
                  <a:lnTo>
                    <a:pt x="5716" y="106385"/>
                  </a:lnTo>
                  <a:lnTo>
                    <a:pt x="8620" y="116687"/>
                  </a:lnTo>
                  <a:lnTo>
                    <a:pt x="11833" y="126988"/>
                  </a:lnTo>
                  <a:lnTo>
                    <a:pt x="15647" y="137332"/>
                  </a:lnTo>
                  <a:lnTo>
                    <a:pt x="20148" y="147643"/>
                  </a:lnTo>
                  <a:lnTo>
                    <a:pt x="24713" y="155158"/>
                  </a:lnTo>
                  <a:lnTo>
                    <a:pt x="28150" y="156443"/>
                  </a:lnTo>
                  <a:lnTo>
                    <a:pt x="30108" y="152561"/>
                  </a:lnTo>
                  <a:lnTo>
                    <a:pt x="30890" y="145337"/>
                  </a:lnTo>
                  <a:lnTo>
                    <a:pt x="30657" y="136294"/>
                  </a:lnTo>
                  <a:lnTo>
                    <a:pt x="29570" y="126357"/>
                  </a:lnTo>
                  <a:lnTo>
                    <a:pt x="28133" y="115851"/>
                  </a:lnTo>
                  <a:lnTo>
                    <a:pt x="27131" y="104702"/>
                  </a:lnTo>
                  <a:lnTo>
                    <a:pt x="26969" y="92898"/>
                  </a:lnTo>
                  <a:lnTo>
                    <a:pt x="27856" y="80844"/>
                  </a:lnTo>
                  <a:lnTo>
                    <a:pt x="29977" y="69272"/>
                  </a:lnTo>
                  <a:lnTo>
                    <a:pt x="33300" y="58559"/>
                  </a:lnTo>
                  <a:lnTo>
                    <a:pt x="37802" y="48737"/>
                  </a:lnTo>
                  <a:lnTo>
                    <a:pt x="43565" y="39679"/>
                  </a:lnTo>
                  <a:lnTo>
                    <a:pt x="50517" y="31224"/>
                  </a:lnTo>
                  <a:lnTo>
                    <a:pt x="58624" y="23545"/>
                  </a:lnTo>
                  <a:lnTo>
                    <a:pt x="67968" y="17132"/>
                  </a:lnTo>
                  <a:lnTo>
                    <a:pt x="78467" y="12149"/>
                  </a:lnTo>
                  <a:lnTo>
                    <a:pt x="89702" y="8454"/>
                  </a:lnTo>
                  <a:lnTo>
                    <a:pt x="102315" y="5408"/>
                  </a:lnTo>
                  <a:lnTo>
                    <a:pt x="119647" y="274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02667" y="473333"/>
              <a:ext cx="155592" cy="187235"/>
            </a:xfrm>
            <a:custGeom>
              <a:avLst/>
              <a:gdLst/>
              <a:ahLst/>
              <a:cxnLst/>
              <a:rect l="0" t="0" r="0" b="0"/>
              <a:pathLst>
                <a:path w="155592" h="187235">
                  <a:moveTo>
                    <a:pt x="8193" y="95205"/>
                  </a:moveTo>
                  <a:lnTo>
                    <a:pt x="19794" y="95071"/>
                  </a:lnTo>
                  <a:lnTo>
                    <a:pt x="29642" y="93791"/>
                  </a:lnTo>
                  <a:lnTo>
                    <a:pt x="38652" y="91198"/>
                  </a:lnTo>
                  <a:lnTo>
                    <a:pt x="47266" y="87478"/>
                  </a:lnTo>
                  <a:lnTo>
                    <a:pt x="55942" y="82845"/>
                  </a:lnTo>
                  <a:lnTo>
                    <a:pt x="64913" y="77512"/>
                  </a:lnTo>
                  <a:lnTo>
                    <a:pt x="74071" y="71665"/>
                  </a:lnTo>
                  <a:lnTo>
                    <a:pt x="83070" y="65451"/>
                  </a:lnTo>
                  <a:lnTo>
                    <a:pt x="91703" y="58976"/>
                  </a:lnTo>
                  <a:lnTo>
                    <a:pt x="99449" y="52155"/>
                  </a:lnTo>
                  <a:lnTo>
                    <a:pt x="105433" y="44738"/>
                  </a:lnTo>
                  <a:lnTo>
                    <a:pt x="109330" y="36643"/>
                  </a:lnTo>
                  <a:lnTo>
                    <a:pt x="110978" y="28257"/>
                  </a:lnTo>
                  <a:lnTo>
                    <a:pt x="110121" y="20314"/>
                  </a:lnTo>
                  <a:lnTo>
                    <a:pt x="106878" y="13205"/>
                  </a:lnTo>
                  <a:lnTo>
                    <a:pt x="101634" y="7298"/>
                  </a:lnTo>
                  <a:lnTo>
                    <a:pt x="94844" y="3087"/>
                  </a:lnTo>
                  <a:lnTo>
                    <a:pt x="86909" y="672"/>
                  </a:lnTo>
                  <a:lnTo>
                    <a:pt x="77992" y="0"/>
                  </a:lnTo>
                  <a:lnTo>
                    <a:pt x="68031" y="1054"/>
                  </a:lnTo>
                  <a:lnTo>
                    <a:pt x="57086" y="3652"/>
                  </a:lnTo>
                  <a:lnTo>
                    <a:pt x="45806" y="7665"/>
                  </a:lnTo>
                  <a:lnTo>
                    <a:pt x="35299" y="13098"/>
                  </a:lnTo>
                  <a:lnTo>
                    <a:pt x="26129" y="19829"/>
                  </a:lnTo>
                  <a:lnTo>
                    <a:pt x="18499" y="27787"/>
                  </a:lnTo>
                  <a:lnTo>
                    <a:pt x="12516" y="37031"/>
                  </a:lnTo>
                  <a:lnTo>
                    <a:pt x="8049" y="47473"/>
                  </a:lnTo>
                  <a:lnTo>
                    <a:pt x="4828" y="58908"/>
                  </a:lnTo>
                  <a:lnTo>
                    <a:pt x="2559" y="71108"/>
                  </a:lnTo>
                  <a:lnTo>
                    <a:pt x="991" y="83869"/>
                  </a:lnTo>
                  <a:lnTo>
                    <a:pt x="85" y="97031"/>
                  </a:lnTo>
                  <a:lnTo>
                    <a:pt x="0" y="110473"/>
                  </a:lnTo>
                  <a:lnTo>
                    <a:pt x="766" y="124093"/>
                  </a:lnTo>
                  <a:lnTo>
                    <a:pt x="2602" y="137340"/>
                  </a:lnTo>
                  <a:lnTo>
                    <a:pt x="5971" y="149250"/>
                  </a:lnTo>
                  <a:lnTo>
                    <a:pt x="10987" y="159401"/>
                  </a:lnTo>
                  <a:lnTo>
                    <a:pt x="17628" y="167708"/>
                  </a:lnTo>
                  <a:lnTo>
                    <a:pt x="25907" y="174153"/>
                  </a:lnTo>
                  <a:lnTo>
                    <a:pt x="35661" y="178933"/>
                  </a:lnTo>
                  <a:lnTo>
                    <a:pt x="46617" y="182366"/>
                  </a:lnTo>
                  <a:lnTo>
                    <a:pt x="58486" y="184778"/>
                  </a:lnTo>
                  <a:lnTo>
                    <a:pt x="71013" y="186437"/>
                  </a:lnTo>
                  <a:lnTo>
                    <a:pt x="83676" y="187234"/>
                  </a:lnTo>
                  <a:lnTo>
                    <a:pt x="95718" y="186714"/>
                  </a:lnTo>
                  <a:lnTo>
                    <a:pt x="106772" y="184742"/>
                  </a:lnTo>
                  <a:lnTo>
                    <a:pt x="116727" y="181773"/>
                  </a:lnTo>
                  <a:lnTo>
                    <a:pt x="126625" y="178396"/>
                  </a:lnTo>
                  <a:lnTo>
                    <a:pt x="138449" y="174313"/>
                  </a:lnTo>
                  <a:lnTo>
                    <a:pt x="155591" y="1689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22143" y="400082"/>
              <a:ext cx="15143" cy="189514"/>
            </a:xfrm>
            <a:custGeom>
              <a:avLst/>
              <a:gdLst/>
              <a:ahLst/>
              <a:cxnLst/>
              <a:rect l="0" t="0" r="0" b="0"/>
              <a:pathLst>
                <a:path w="15143" h="189514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7" y="35145"/>
                  </a:lnTo>
                  <a:lnTo>
                    <a:pt x="1326" y="45289"/>
                  </a:lnTo>
                  <a:lnTo>
                    <a:pt x="2147" y="56329"/>
                  </a:lnTo>
                  <a:lnTo>
                    <a:pt x="3004" y="67996"/>
                  </a:lnTo>
                  <a:lnTo>
                    <a:pt x="4178" y="79818"/>
                  </a:lnTo>
                  <a:lnTo>
                    <a:pt x="5813" y="91512"/>
                  </a:lnTo>
                  <a:lnTo>
                    <a:pt x="7740" y="103142"/>
                  </a:lnTo>
                  <a:lnTo>
                    <a:pt x="9580" y="115016"/>
                  </a:lnTo>
                  <a:lnTo>
                    <a:pt x="11115" y="127287"/>
                  </a:lnTo>
                  <a:lnTo>
                    <a:pt x="12300" y="139552"/>
                  </a:lnTo>
                  <a:lnTo>
                    <a:pt x="13299" y="152240"/>
                  </a:lnTo>
                  <a:lnTo>
                    <a:pt x="14196" y="167587"/>
                  </a:lnTo>
                  <a:lnTo>
                    <a:pt x="15142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00414" y="484310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62073" y="67"/>
                  </a:lnTo>
                  <a:lnTo>
                    <a:pt x="251584" y="708"/>
                  </a:lnTo>
                  <a:lnTo>
                    <a:pt x="241278" y="2000"/>
                  </a:lnTo>
                  <a:lnTo>
                    <a:pt x="230803" y="3687"/>
                  </a:lnTo>
                  <a:lnTo>
                    <a:pt x="219811" y="5355"/>
                  </a:lnTo>
                  <a:lnTo>
                    <a:pt x="208173" y="6772"/>
                  </a:lnTo>
                  <a:lnTo>
                    <a:pt x="196093" y="8043"/>
                  </a:lnTo>
                  <a:lnTo>
                    <a:pt x="183986" y="9502"/>
                  </a:lnTo>
                  <a:lnTo>
                    <a:pt x="172099" y="11330"/>
                  </a:lnTo>
                  <a:lnTo>
                    <a:pt x="160338" y="13389"/>
                  </a:lnTo>
                  <a:lnTo>
                    <a:pt x="148377" y="15317"/>
                  </a:lnTo>
                  <a:lnTo>
                    <a:pt x="136032" y="16911"/>
                  </a:lnTo>
                  <a:lnTo>
                    <a:pt x="123283" y="18133"/>
                  </a:lnTo>
                  <a:lnTo>
                    <a:pt x="110186" y="19029"/>
                  </a:lnTo>
                  <a:lnTo>
                    <a:pt x="96814" y="19666"/>
                  </a:lnTo>
                  <a:lnTo>
                    <a:pt x="83241" y="20111"/>
                  </a:lnTo>
                  <a:lnTo>
                    <a:pt x="69523" y="20417"/>
                  </a:lnTo>
                  <a:lnTo>
                    <a:pt x="55721" y="20626"/>
                  </a:lnTo>
                  <a:lnTo>
                    <a:pt x="42473" y="20768"/>
                  </a:lnTo>
                  <a:lnTo>
                    <a:pt x="29689" y="20879"/>
                  </a:lnTo>
                  <a:lnTo>
                    <a:pt x="16247" y="209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20752" y="482765"/>
              <a:ext cx="216658" cy="146112"/>
            </a:xfrm>
            <a:custGeom>
              <a:avLst/>
              <a:gdLst/>
              <a:ahLst/>
              <a:cxnLst/>
              <a:rect l="0" t="0" r="0" b="0"/>
              <a:pathLst>
                <a:path w="216658" h="146112">
                  <a:moveTo>
                    <a:pt x="111372" y="54188"/>
                  </a:moveTo>
                  <a:lnTo>
                    <a:pt x="108438" y="45387"/>
                  </a:lnTo>
                  <a:lnTo>
                    <a:pt x="105656" y="37040"/>
                  </a:lnTo>
                  <a:lnTo>
                    <a:pt x="102743" y="28355"/>
                  </a:lnTo>
                  <a:lnTo>
                    <a:pt x="99184" y="19752"/>
                  </a:lnTo>
                  <a:lnTo>
                    <a:pt x="94074" y="12202"/>
                  </a:lnTo>
                  <a:lnTo>
                    <a:pt x="87059" y="6179"/>
                  </a:lnTo>
                  <a:lnTo>
                    <a:pt x="78590" y="1987"/>
                  </a:lnTo>
                  <a:lnTo>
                    <a:pt x="69606" y="0"/>
                  </a:lnTo>
                  <a:lnTo>
                    <a:pt x="60716" y="188"/>
                  </a:lnTo>
                  <a:lnTo>
                    <a:pt x="52157" y="2230"/>
                  </a:lnTo>
                  <a:lnTo>
                    <a:pt x="43964" y="5719"/>
                  </a:lnTo>
                  <a:lnTo>
                    <a:pt x="36094" y="10284"/>
                  </a:lnTo>
                  <a:lnTo>
                    <a:pt x="28641" y="15784"/>
                  </a:lnTo>
                  <a:lnTo>
                    <a:pt x="21848" y="22299"/>
                  </a:lnTo>
                  <a:lnTo>
                    <a:pt x="15796" y="29794"/>
                  </a:lnTo>
                  <a:lnTo>
                    <a:pt x="10577" y="38285"/>
                  </a:lnTo>
                  <a:lnTo>
                    <a:pt x="6369" y="47894"/>
                  </a:lnTo>
                  <a:lnTo>
                    <a:pt x="3173" y="58580"/>
                  </a:lnTo>
                  <a:lnTo>
                    <a:pt x="1010" y="70011"/>
                  </a:lnTo>
                  <a:lnTo>
                    <a:pt x="0" y="81676"/>
                  </a:lnTo>
                  <a:lnTo>
                    <a:pt x="101" y="93256"/>
                  </a:lnTo>
                  <a:lnTo>
                    <a:pt x="1304" y="104471"/>
                  </a:lnTo>
                  <a:lnTo>
                    <a:pt x="3706" y="115002"/>
                  </a:lnTo>
                  <a:lnTo>
                    <a:pt x="7252" y="124736"/>
                  </a:lnTo>
                  <a:lnTo>
                    <a:pt x="11921" y="133255"/>
                  </a:lnTo>
                  <a:lnTo>
                    <a:pt x="17803" y="139774"/>
                  </a:lnTo>
                  <a:lnTo>
                    <a:pt x="24834" y="144042"/>
                  </a:lnTo>
                  <a:lnTo>
                    <a:pt x="32826" y="146111"/>
                  </a:lnTo>
                  <a:lnTo>
                    <a:pt x="41561" y="146071"/>
                  </a:lnTo>
                  <a:lnTo>
                    <a:pt x="50834" y="144189"/>
                  </a:lnTo>
                  <a:lnTo>
                    <a:pt x="60161" y="140674"/>
                  </a:lnTo>
                  <a:lnTo>
                    <a:pt x="68809" y="135583"/>
                  </a:lnTo>
                  <a:lnTo>
                    <a:pt x="76436" y="129090"/>
                  </a:lnTo>
                  <a:lnTo>
                    <a:pt x="83047" y="121462"/>
                  </a:lnTo>
                  <a:lnTo>
                    <a:pt x="88804" y="112972"/>
                  </a:lnTo>
                  <a:lnTo>
                    <a:pt x="93900" y="103855"/>
                  </a:lnTo>
                  <a:lnTo>
                    <a:pt x="98512" y="94293"/>
                  </a:lnTo>
                  <a:lnTo>
                    <a:pt x="102777" y="84422"/>
                  </a:lnTo>
                  <a:lnTo>
                    <a:pt x="106816" y="74370"/>
                  </a:lnTo>
                  <a:lnTo>
                    <a:pt x="111194" y="65389"/>
                  </a:lnTo>
                  <a:lnTo>
                    <a:pt x="116549" y="60690"/>
                  </a:lnTo>
                  <a:lnTo>
                    <a:pt x="122187" y="61564"/>
                  </a:lnTo>
                  <a:lnTo>
                    <a:pt x="127179" y="65993"/>
                  </a:lnTo>
                  <a:lnTo>
                    <a:pt x="131701" y="72550"/>
                  </a:lnTo>
                  <a:lnTo>
                    <a:pt x="136300" y="80456"/>
                  </a:lnTo>
                  <a:lnTo>
                    <a:pt x="141294" y="89235"/>
                  </a:lnTo>
                  <a:lnTo>
                    <a:pt x="146917" y="98259"/>
                  </a:lnTo>
                  <a:lnTo>
                    <a:pt x="153430" y="106720"/>
                  </a:lnTo>
                  <a:lnTo>
                    <a:pt x="160874" y="114219"/>
                  </a:lnTo>
                  <a:lnTo>
                    <a:pt x="169060" y="120398"/>
                  </a:lnTo>
                  <a:lnTo>
                    <a:pt x="178679" y="125252"/>
                  </a:lnTo>
                  <a:lnTo>
                    <a:pt x="192813" y="128083"/>
                  </a:lnTo>
                  <a:lnTo>
                    <a:pt x="216657" y="127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12288" y="303937"/>
              <a:ext cx="125205" cy="317245"/>
            </a:xfrm>
            <a:custGeom>
              <a:avLst/>
              <a:gdLst/>
              <a:ahLst/>
              <a:cxnLst/>
              <a:rect l="0" t="0" r="0" b="0"/>
              <a:pathLst>
                <a:path w="125205" h="317245">
                  <a:moveTo>
                    <a:pt x="40976" y="317244"/>
                  </a:moveTo>
                  <a:lnTo>
                    <a:pt x="35243" y="308376"/>
                  </a:lnTo>
                  <a:lnTo>
                    <a:pt x="30958" y="299389"/>
                  </a:lnTo>
                  <a:lnTo>
                    <a:pt x="27748" y="289398"/>
                  </a:lnTo>
                  <a:lnTo>
                    <a:pt x="25214" y="278590"/>
                  </a:lnTo>
                  <a:lnTo>
                    <a:pt x="22868" y="267427"/>
                  </a:lnTo>
                  <a:lnTo>
                    <a:pt x="20424" y="256217"/>
                  </a:lnTo>
                  <a:lnTo>
                    <a:pt x="17943" y="244932"/>
                  </a:lnTo>
                  <a:lnTo>
                    <a:pt x="15726" y="233299"/>
                  </a:lnTo>
                  <a:lnTo>
                    <a:pt x="13933" y="221185"/>
                  </a:lnTo>
                  <a:lnTo>
                    <a:pt x="12405" y="208762"/>
                  </a:lnTo>
                  <a:lnTo>
                    <a:pt x="10772" y="196417"/>
                  </a:lnTo>
                  <a:lnTo>
                    <a:pt x="8827" y="184364"/>
                  </a:lnTo>
                  <a:lnTo>
                    <a:pt x="6690" y="172490"/>
                  </a:lnTo>
                  <a:lnTo>
                    <a:pt x="4709" y="160451"/>
                  </a:lnTo>
                  <a:lnTo>
                    <a:pt x="3080" y="148055"/>
                  </a:lnTo>
                  <a:lnTo>
                    <a:pt x="1833" y="135271"/>
                  </a:lnTo>
                  <a:lnTo>
                    <a:pt x="922" y="122150"/>
                  </a:lnTo>
                  <a:lnTo>
                    <a:pt x="279" y="108768"/>
                  </a:lnTo>
                  <a:lnTo>
                    <a:pt x="0" y="95357"/>
                  </a:lnTo>
                  <a:lnTo>
                    <a:pt x="337" y="82280"/>
                  </a:lnTo>
                  <a:lnTo>
                    <a:pt x="1383" y="69713"/>
                  </a:lnTo>
                  <a:lnTo>
                    <a:pt x="3238" y="57818"/>
                  </a:lnTo>
                  <a:lnTo>
                    <a:pt x="6086" y="46822"/>
                  </a:lnTo>
                  <a:lnTo>
                    <a:pt x="9935" y="36763"/>
                  </a:lnTo>
                  <a:lnTo>
                    <a:pt x="14807" y="27686"/>
                  </a:lnTo>
                  <a:lnTo>
                    <a:pt x="20827" y="19727"/>
                  </a:lnTo>
                  <a:lnTo>
                    <a:pt x="27956" y="12861"/>
                  </a:lnTo>
                  <a:lnTo>
                    <a:pt x="36183" y="7249"/>
                  </a:lnTo>
                  <a:lnTo>
                    <a:pt x="45607" y="3301"/>
                  </a:lnTo>
                  <a:lnTo>
                    <a:pt x="56161" y="1086"/>
                  </a:lnTo>
                  <a:lnTo>
                    <a:pt x="67433" y="229"/>
                  </a:lnTo>
                  <a:lnTo>
                    <a:pt x="80074" y="0"/>
                  </a:lnTo>
                  <a:lnTo>
                    <a:pt x="97429" y="380"/>
                  </a:lnTo>
                  <a:lnTo>
                    <a:pt x="125204" y="1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79564" y="47378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664" y="67"/>
                  </a:lnTo>
                  <a:lnTo>
                    <a:pt x="124535" y="707"/>
                  </a:lnTo>
                  <a:lnTo>
                    <a:pt x="112941" y="2004"/>
                  </a:lnTo>
                  <a:lnTo>
                    <a:pt x="100953" y="3863"/>
                  </a:lnTo>
                  <a:lnTo>
                    <a:pt x="88942" y="6180"/>
                  </a:lnTo>
                  <a:lnTo>
                    <a:pt x="77139" y="8842"/>
                  </a:lnTo>
                  <a:lnTo>
                    <a:pt x="65487" y="11604"/>
                  </a:lnTo>
                  <a:lnTo>
                    <a:pt x="52257" y="14362"/>
                  </a:lnTo>
                  <a:lnTo>
                    <a:pt x="32939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36239" y="505367"/>
              <a:ext cx="122011" cy="116777"/>
            </a:xfrm>
            <a:custGeom>
              <a:avLst/>
              <a:gdLst/>
              <a:ahLst/>
              <a:cxnLst/>
              <a:rect l="0" t="0" r="0" b="0"/>
              <a:pathLst>
                <a:path w="122011" h="116777">
                  <a:moveTo>
                    <a:pt x="53895" y="0"/>
                  </a:moveTo>
                  <a:lnTo>
                    <a:pt x="45161" y="3001"/>
                  </a:lnTo>
                  <a:lnTo>
                    <a:pt x="37455" y="6424"/>
                  </a:lnTo>
                  <a:lnTo>
                    <a:pt x="30057" y="10624"/>
                  </a:lnTo>
                  <a:lnTo>
                    <a:pt x="22969" y="15697"/>
                  </a:lnTo>
                  <a:lnTo>
                    <a:pt x="16439" y="21827"/>
                  </a:lnTo>
                  <a:lnTo>
                    <a:pt x="10575" y="29011"/>
                  </a:lnTo>
                  <a:lnTo>
                    <a:pt x="5656" y="37098"/>
                  </a:lnTo>
                  <a:lnTo>
                    <a:pt x="2183" y="45893"/>
                  </a:lnTo>
                  <a:lnTo>
                    <a:pt x="299" y="55208"/>
                  </a:lnTo>
                  <a:lnTo>
                    <a:pt x="0" y="64733"/>
                  </a:lnTo>
                  <a:lnTo>
                    <a:pt x="1313" y="74046"/>
                  </a:lnTo>
                  <a:lnTo>
                    <a:pt x="4089" y="82932"/>
                  </a:lnTo>
                  <a:lnTo>
                    <a:pt x="8221" y="91203"/>
                  </a:lnTo>
                  <a:lnTo>
                    <a:pt x="13736" y="98612"/>
                  </a:lnTo>
                  <a:lnTo>
                    <a:pt x="20521" y="105105"/>
                  </a:lnTo>
                  <a:lnTo>
                    <a:pt x="28517" y="110466"/>
                  </a:lnTo>
                  <a:lnTo>
                    <a:pt x="37786" y="114244"/>
                  </a:lnTo>
                  <a:lnTo>
                    <a:pt x="48235" y="116336"/>
                  </a:lnTo>
                  <a:lnTo>
                    <a:pt x="59335" y="116776"/>
                  </a:lnTo>
                  <a:lnTo>
                    <a:pt x="70246" y="115559"/>
                  </a:lnTo>
                  <a:lnTo>
                    <a:pt x="80501" y="112848"/>
                  </a:lnTo>
                  <a:lnTo>
                    <a:pt x="89842" y="108758"/>
                  </a:lnTo>
                  <a:lnTo>
                    <a:pt x="98044" y="103272"/>
                  </a:lnTo>
                  <a:lnTo>
                    <a:pt x="105110" y="96507"/>
                  </a:lnTo>
                  <a:lnTo>
                    <a:pt x="111042" y="88524"/>
                  </a:lnTo>
                  <a:lnTo>
                    <a:pt x="115744" y="79264"/>
                  </a:lnTo>
                  <a:lnTo>
                    <a:pt x="119273" y="68821"/>
                  </a:lnTo>
                  <a:lnTo>
                    <a:pt x="121493" y="57724"/>
                  </a:lnTo>
                  <a:lnTo>
                    <a:pt x="122010" y="46816"/>
                  </a:lnTo>
                  <a:lnTo>
                    <a:pt x="120765" y="36567"/>
                  </a:lnTo>
                  <a:lnTo>
                    <a:pt x="117906" y="27370"/>
                  </a:lnTo>
                  <a:lnTo>
                    <a:pt x="113135" y="18815"/>
                  </a:lnTo>
                  <a:lnTo>
                    <a:pt x="103797" y="10158"/>
                  </a:lnTo>
                  <a:lnTo>
                    <a:pt x="854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05948" y="484310"/>
              <a:ext cx="126343" cy="126193"/>
            </a:xfrm>
            <a:custGeom>
              <a:avLst/>
              <a:gdLst/>
              <a:ahLst/>
              <a:cxnLst/>
              <a:rect l="0" t="0" r="0" b="0"/>
              <a:pathLst>
                <a:path w="126343" h="126193">
                  <a:moveTo>
                    <a:pt x="0" y="63171"/>
                  </a:moveTo>
                  <a:lnTo>
                    <a:pt x="5800" y="71973"/>
                  </a:lnTo>
                  <a:lnTo>
                    <a:pt x="10725" y="80319"/>
                  </a:lnTo>
                  <a:lnTo>
                    <a:pt x="15232" y="89018"/>
                  </a:lnTo>
                  <a:lnTo>
                    <a:pt x="19626" y="98139"/>
                  </a:lnTo>
                  <a:lnTo>
                    <a:pt x="24287" y="107634"/>
                  </a:lnTo>
                  <a:lnTo>
                    <a:pt x="29382" y="117352"/>
                  </a:lnTo>
                  <a:lnTo>
                    <a:pt x="34217" y="124596"/>
                  </a:lnTo>
                  <a:lnTo>
                    <a:pt x="37344" y="126192"/>
                  </a:lnTo>
                  <a:lnTo>
                    <a:pt x="38269" y="123338"/>
                  </a:lnTo>
                  <a:lnTo>
                    <a:pt x="37524" y="117469"/>
                  </a:lnTo>
                  <a:lnTo>
                    <a:pt x="35713" y="109355"/>
                  </a:lnTo>
                  <a:lnTo>
                    <a:pt x="33263" y="99537"/>
                  </a:lnTo>
                  <a:lnTo>
                    <a:pt x="30756" y="88621"/>
                  </a:lnTo>
                  <a:lnTo>
                    <a:pt x="28960" y="77267"/>
                  </a:lnTo>
                  <a:lnTo>
                    <a:pt x="28232" y="65884"/>
                  </a:lnTo>
                  <a:lnTo>
                    <a:pt x="28892" y="54962"/>
                  </a:lnTo>
                  <a:lnTo>
                    <a:pt x="31384" y="45156"/>
                  </a:lnTo>
                  <a:lnTo>
                    <a:pt x="35766" y="36710"/>
                  </a:lnTo>
                  <a:lnTo>
                    <a:pt x="41793" y="29530"/>
                  </a:lnTo>
                  <a:lnTo>
                    <a:pt x="49117" y="23383"/>
                  </a:lnTo>
                  <a:lnTo>
                    <a:pt x="57409" y="18025"/>
                  </a:lnTo>
                  <a:lnTo>
                    <a:pt x="66518" y="13392"/>
                  </a:lnTo>
                  <a:lnTo>
                    <a:pt x="77676" y="9148"/>
                  </a:lnTo>
                  <a:lnTo>
                    <a:pt x="95211" y="491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84932" y="490526"/>
              <a:ext cx="252685" cy="151713"/>
            </a:xfrm>
            <a:custGeom>
              <a:avLst/>
              <a:gdLst/>
              <a:ahLst/>
              <a:cxnLst/>
              <a:rect l="0" t="0" r="0" b="0"/>
              <a:pathLst>
                <a:path w="252685" h="151713">
                  <a:moveTo>
                    <a:pt x="0" y="56955"/>
                  </a:moveTo>
                  <a:lnTo>
                    <a:pt x="67" y="68624"/>
                  </a:lnTo>
                  <a:lnTo>
                    <a:pt x="707" y="79112"/>
                  </a:lnTo>
                  <a:lnTo>
                    <a:pt x="2004" y="89414"/>
                  </a:lnTo>
                  <a:lnTo>
                    <a:pt x="3863" y="99715"/>
                  </a:lnTo>
                  <a:lnTo>
                    <a:pt x="6180" y="110059"/>
                  </a:lnTo>
                  <a:lnTo>
                    <a:pt x="8825" y="120370"/>
                  </a:lnTo>
                  <a:lnTo>
                    <a:pt x="10970" y="127885"/>
                  </a:lnTo>
                  <a:lnTo>
                    <a:pt x="11813" y="129170"/>
                  </a:lnTo>
                  <a:lnTo>
                    <a:pt x="11896" y="125288"/>
                  </a:lnTo>
                  <a:lnTo>
                    <a:pt x="11525" y="118064"/>
                  </a:lnTo>
                  <a:lnTo>
                    <a:pt x="10614" y="109021"/>
                  </a:lnTo>
                  <a:lnTo>
                    <a:pt x="9130" y="99089"/>
                  </a:lnTo>
                  <a:lnTo>
                    <a:pt x="7457" y="88755"/>
                  </a:lnTo>
                  <a:lnTo>
                    <a:pt x="6314" y="78255"/>
                  </a:lnTo>
                  <a:lnTo>
                    <a:pt x="6065" y="67699"/>
                  </a:lnTo>
                  <a:lnTo>
                    <a:pt x="6897" y="57298"/>
                  </a:lnTo>
                  <a:lnTo>
                    <a:pt x="8983" y="47374"/>
                  </a:lnTo>
                  <a:lnTo>
                    <a:pt x="12284" y="38083"/>
                  </a:lnTo>
                  <a:lnTo>
                    <a:pt x="16773" y="30045"/>
                  </a:lnTo>
                  <a:lnTo>
                    <a:pt x="22527" y="24387"/>
                  </a:lnTo>
                  <a:lnTo>
                    <a:pt x="29464" y="21514"/>
                  </a:lnTo>
                  <a:lnTo>
                    <a:pt x="37221" y="21197"/>
                  </a:lnTo>
                  <a:lnTo>
                    <a:pt x="45265" y="22953"/>
                  </a:lnTo>
                  <a:lnTo>
                    <a:pt x="53265" y="26283"/>
                  </a:lnTo>
                  <a:lnTo>
                    <a:pt x="61092" y="30921"/>
                  </a:lnTo>
                  <a:lnTo>
                    <a:pt x="68728" y="36841"/>
                  </a:lnTo>
                  <a:lnTo>
                    <a:pt x="76192" y="43926"/>
                  </a:lnTo>
                  <a:lnTo>
                    <a:pt x="83357" y="51968"/>
                  </a:lnTo>
                  <a:lnTo>
                    <a:pt x="89950" y="60743"/>
                  </a:lnTo>
                  <a:lnTo>
                    <a:pt x="95878" y="69983"/>
                  </a:lnTo>
                  <a:lnTo>
                    <a:pt x="101483" y="77010"/>
                  </a:lnTo>
                  <a:lnTo>
                    <a:pt x="106696" y="78582"/>
                  </a:lnTo>
                  <a:lnTo>
                    <a:pt x="110879" y="75670"/>
                  </a:lnTo>
                  <a:lnTo>
                    <a:pt x="114344" y="69859"/>
                  </a:lnTo>
                  <a:lnTo>
                    <a:pt x="117514" y="62268"/>
                  </a:lnTo>
                  <a:lnTo>
                    <a:pt x="120629" y="53588"/>
                  </a:lnTo>
                  <a:lnTo>
                    <a:pt x="123793" y="44241"/>
                  </a:lnTo>
                  <a:lnTo>
                    <a:pt x="127199" y="34642"/>
                  </a:lnTo>
                  <a:lnTo>
                    <a:pt x="131151" y="25253"/>
                  </a:lnTo>
                  <a:lnTo>
                    <a:pt x="135771" y="16317"/>
                  </a:lnTo>
                  <a:lnTo>
                    <a:pt x="141176" y="8516"/>
                  </a:lnTo>
                  <a:lnTo>
                    <a:pt x="147558" y="3016"/>
                  </a:lnTo>
                  <a:lnTo>
                    <a:pt x="154923" y="248"/>
                  </a:lnTo>
                  <a:lnTo>
                    <a:pt x="162970" y="0"/>
                  </a:lnTo>
                  <a:lnTo>
                    <a:pt x="171210" y="1803"/>
                  </a:lnTo>
                  <a:lnTo>
                    <a:pt x="179341" y="5164"/>
                  </a:lnTo>
                  <a:lnTo>
                    <a:pt x="187257" y="9822"/>
                  </a:lnTo>
                  <a:lnTo>
                    <a:pt x="194951" y="15756"/>
                  </a:lnTo>
                  <a:lnTo>
                    <a:pt x="202454" y="22850"/>
                  </a:lnTo>
                  <a:lnTo>
                    <a:pt x="209646" y="30899"/>
                  </a:lnTo>
                  <a:lnTo>
                    <a:pt x="216256" y="39678"/>
                  </a:lnTo>
                  <a:lnTo>
                    <a:pt x="222182" y="48997"/>
                  </a:lnTo>
                  <a:lnTo>
                    <a:pt x="227315" y="58866"/>
                  </a:lnTo>
                  <a:lnTo>
                    <a:pt x="231465" y="69476"/>
                  </a:lnTo>
                  <a:lnTo>
                    <a:pt x="234630" y="80866"/>
                  </a:lnTo>
                  <a:lnTo>
                    <a:pt x="237146" y="92718"/>
                  </a:lnTo>
                  <a:lnTo>
                    <a:pt x="239942" y="105820"/>
                  </a:lnTo>
                  <a:lnTo>
                    <a:pt x="244384" y="123560"/>
                  </a:lnTo>
                  <a:lnTo>
                    <a:pt x="252684" y="1517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20870" y="484310"/>
              <a:ext cx="160130" cy="147675"/>
            </a:xfrm>
            <a:custGeom>
              <a:avLst/>
              <a:gdLst/>
              <a:ahLst/>
              <a:cxnLst/>
              <a:rect l="0" t="0" r="0" b="0"/>
              <a:pathLst>
                <a:path w="160130" h="147675">
                  <a:moveTo>
                    <a:pt x="85243" y="31586"/>
                  </a:moveTo>
                  <a:lnTo>
                    <a:pt x="76442" y="28786"/>
                  </a:lnTo>
                  <a:lnTo>
                    <a:pt x="68095" y="27284"/>
                  </a:lnTo>
                  <a:lnTo>
                    <a:pt x="59401" y="26982"/>
                  </a:lnTo>
                  <a:lnTo>
                    <a:pt x="50453" y="27834"/>
                  </a:lnTo>
                  <a:lnTo>
                    <a:pt x="41606" y="29951"/>
                  </a:lnTo>
                  <a:lnTo>
                    <a:pt x="33072" y="33277"/>
                  </a:lnTo>
                  <a:lnTo>
                    <a:pt x="25057" y="37785"/>
                  </a:lnTo>
                  <a:lnTo>
                    <a:pt x="17828" y="43553"/>
                  </a:lnTo>
                  <a:lnTo>
                    <a:pt x="11460" y="50504"/>
                  </a:lnTo>
                  <a:lnTo>
                    <a:pt x="6185" y="58441"/>
                  </a:lnTo>
                  <a:lnTo>
                    <a:pt x="2465" y="67138"/>
                  </a:lnTo>
                  <a:lnTo>
                    <a:pt x="413" y="76394"/>
                  </a:lnTo>
                  <a:lnTo>
                    <a:pt x="0" y="86049"/>
                  </a:lnTo>
                  <a:lnTo>
                    <a:pt x="1234" y="95983"/>
                  </a:lnTo>
                  <a:lnTo>
                    <a:pt x="3957" y="106100"/>
                  </a:lnTo>
                  <a:lnTo>
                    <a:pt x="8055" y="116011"/>
                  </a:lnTo>
                  <a:lnTo>
                    <a:pt x="13546" y="125060"/>
                  </a:lnTo>
                  <a:lnTo>
                    <a:pt x="20311" y="132951"/>
                  </a:lnTo>
                  <a:lnTo>
                    <a:pt x="28123" y="139401"/>
                  </a:lnTo>
                  <a:lnTo>
                    <a:pt x="36737" y="143985"/>
                  </a:lnTo>
                  <a:lnTo>
                    <a:pt x="45937" y="146658"/>
                  </a:lnTo>
                  <a:lnTo>
                    <a:pt x="55555" y="147674"/>
                  </a:lnTo>
                  <a:lnTo>
                    <a:pt x="65463" y="147384"/>
                  </a:lnTo>
                  <a:lnTo>
                    <a:pt x="75567" y="146117"/>
                  </a:lnTo>
                  <a:lnTo>
                    <a:pt x="85640" y="143982"/>
                  </a:lnTo>
                  <a:lnTo>
                    <a:pt x="95330" y="140881"/>
                  </a:lnTo>
                  <a:lnTo>
                    <a:pt x="104478" y="136834"/>
                  </a:lnTo>
                  <a:lnTo>
                    <a:pt x="113096" y="131983"/>
                  </a:lnTo>
                  <a:lnTo>
                    <a:pt x="121271" y="126502"/>
                  </a:lnTo>
                  <a:lnTo>
                    <a:pt x="129101" y="120550"/>
                  </a:lnTo>
                  <a:lnTo>
                    <a:pt x="136513" y="114095"/>
                  </a:lnTo>
                  <a:lnTo>
                    <a:pt x="143271" y="106931"/>
                  </a:lnTo>
                  <a:lnTo>
                    <a:pt x="149292" y="98999"/>
                  </a:lnTo>
                  <a:lnTo>
                    <a:pt x="154318" y="90385"/>
                  </a:lnTo>
                  <a:lnTo>
                    <a:pt x="157865" y="81224"/>
                  </a:lnTo>
                  <a:lnTo>
                    <a:pt x="159798" y="71657"/>
                  </a:lnTo>
                  <a:lnTo>
                    <a:pt x="160129" y="61962"/>
                  </a:lnTo>
                  <a:lnTo>
                    <a:pt x="158838" y="52533"/>
                  </a:lnTo>
                  <a:lnTo>
                    <a:pt x="156077" y="43569"/>
                  </a:lnTo>
                  <a:lnTo>
                    <a:pt x="151954" y="35246"/>
                  </a:lnTo>
                  <a:lnTo>
                    <a:pt x="146446" y="27802"/>
                  </a:lnTo>
                  <a:lnTo>
                    <a:pt x="139679" y="21280"/>
                  </a:lnTo>
                  <a:lnTo>
                    <a:pt x="132145" y="15715"/>
                  </a:lnTo>
                  <a:lnTo>
                    <a:pt x="123777" y="10670"/>
                  </a:lnTo>
                  <a:lnTo>
                    <a:pt x="112724" y="5704"/>
                  </a:lnTo>
                  <a:lnTo>
                    <a:pt x="957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11853" y="277105"/>
              <a:ext cx="94303" cy="344077"/>
            </a:xfrm>
            <a:custGeom>
              <a:avLst/>
              <a:gdLst/>
              <a:ahLst/>
              <a:cxnLst/>
              <a:rect l="0" t="0" r="0" b="0"/>
              <a:pathLst>
                <a:path w="94303" h="344077">
                  <a:moveTo>
                    <a:pt x="41660" y="344076"/>
                  </a:moveTo>
                  <a:lnTo>
                    <a:pt x="38726" y="335275"/>
                  </a:lnTo>
                  <a:lnTo>
                    <a:pt x="35944" y="326928"/>
                  </a:lnTo>
                  <a:lnTo>
                    <a:pt x="33044" y="318220"/>
                  </a:lnTo>
                  <a:lnTo>
                    <a:pt x="30004" y="308753"/>
                  </a:lnTo>
                  <a:lnTo>
                    <a:pt x="26839" y="297962"/>
                  </a:lnTo>
                  <a:lnTo>
                    <a:pt x="23579" y="285668"/>
                  </a:lnTo>
                  <a:lnTo>
                    <a:pt x="20414" y="272176"/>
                  </a:lnTo>
                  <a:lnTo>
                    <a:pt x="17671" y="258057"/>
                  </a:lnTo>
                  <a:lnTo>
                    <a:pt x="15492" y="243716"/>
                  </a:lnTo>
                  <a:lnTo>
                    <a:pt x="13689" y="229514"/>
                  </a:lnTo>
                  <a:lnTo>
                    <a:pt x="11865" y="215832"/>
                  </a:lnTo>
                  <a:lnTo>
                    <a:pt x="9788" y="202810"/>
                  </a:lnTo>
                  <a:lnTo>
                    <a:pt x="7560" y="190083"/>
                  </a:lnTo>
                  <a:lnTo>
                    <a:pt x="5518" y="176925"/>
                  </a:lnTo>
                  <a:lnTo>
                    <a:pt x="3848" y="162957"/>
                  </a:lnTo>
                  <a:lnTo>
                    <a:pt x="2573" y="148300"/>
                  </a:lnTo>
                  <a:lnTo>
                    <a:pt x="1643" y="133382"/>
                  </a:lnTo>
                  <a:lnTo>
                    <a:pt x="983" y="118488"/>
                  </a:lnTo>
                  <a:lnTo>
                    <a:pt x="523" y="103571"/>
                  </a:lnTo>
                  <a:lnTo>
                    <a:pt x="206" y="88344"/>
                  </a:lnTo>
                  <a:lnTo>
                    <a:pt x="0" y="72671"/>
                  </a:lnTo>
                  <a:lnTo>
                    <a:pt x="199" y="57046"/>
                  </a:lnTo>
                  <a:lnTo>
                    <a:pt x="1397" y="42461"/>
                  </a:lnTo>
                  <a:lnTo>
                    <a:pt x="3842" y="29405"/>
                  </a:lnTo>
                  <a:lnTo>
                    <a:pt x="7622" y="18352"/>
                  </a:lnTo>
                  <a:lnTo>
                    <a:pt x="12833" y="9982"/>
                  </a:lnTo>
                  <a:lnTo>
                    <a:pt x="19378" y="4396"/>
                  </a:lnTo>
                  <a:lnTo>
                    <a:pt x="27027" y="1238"/>
                  </a:lnTo>
                  <a:lnTo>
                    <a:pt x="35524" y="0"/>
                  </a:lnTo>
                  <a:lnTo>
                    <a:pt x="44633" y="199"/>
                  </a:lnTo>
                  <a:lnTo>
                    <a:pt x="53912" y="1663"/>
                  </a:lnTo>
                  <a:lnTo>
                    <a:pt x="63723" y="4880"/>
                  </a:lnTo>
                  <a:lnTo>
                    <a:pt x="76042" y="12359"/>
                  </a:lnTo>
                  <a:lnTo>
                    <a:pt x="94302" y="282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79813" y="442196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114674" y="10462"/>
                  </a:lnTo>
                  <a:lnTo>
                    <a:pt x="104185" y="9822"/>
                  </a:lnTo>
                  <a:lnTo>
                    <a:pt x="93879" y="8530"/>
                  </a:lnTo>
                  <a:lnTo>
                    <a:pt x="83405" y="6843"/>
                  </a:lnTo>
                  <a:lnTo>
                    <a:pt x="72413" y="5175"/>
                  </a:lnTo>
                  <a:lnTo>
                    <a:pt x="60783" y="3761"/>
                  </a:lnTo>
                  <a:lnTo>
                    <a:pt x="48974" y="2661"/>
                  </a:lnTo>
                  <a:lnTo>
                    <a:pt x="36653" y="1730"/>
                  </a:lnTo>
                  <a:lnTo>
                    <a:pt x="21617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11482" y="273740"/>
              <a:ext cx="170582" cy="372830"/>
            </a:xfrm>
            <a:custGeom>
              <a:avLst/>
              <a:gdLst/>
              <a:ahLst/>
              <a:cxnLst/>
              <a:rect l="0" t="0" r="0" b="0"/>
              <a:pathLst>
                <a:path w="170582" h="372830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67"/>
                  </a:lnTo>
                  <a:lnTo>
                    <a:pt x="177" y="50487"/>
                  </a:lnTo>
                  <a:lnTo>
                    <a:pt x="825" y="65464"/>
                  </a:lnTo>
                  <a:lnTo>
                    <a:pt x="2074" y="81191"/>
                  </a:lnTo>
                  <a:lnTo>
                    <a:pt x="3726" y="97639"/>
                  </a:lnTo>
                  <a:lnTo>
                    <a:pt x="5375" y="114960"/>
                  </a:lnTo>
                  <a:lnTo>
                    <a:pt x="6778" y="133155"/>
                  </a:lnTo>
                  <a:lnTo>
                    <a:pt x="7870" y="151778"/>
                  </a:lnTo>
                  <a:lnTo>
                    <a:pt x="8679" y="170052"/>
                  </a:lnTo>
                  <a:lnTo>
                    <a:pt x="9261" y="187570"/>
                  </a:lnTo>
                  <a:lnTo>
                    <a:pt x="9839" y="204434"/>
                  </a:lnTo>
                  <a:lnTo>
                    <a:pt x="10767" y="221059"/>
                  </a:lnTo>
                  <a:lnTo>
                    <a:pt x="12206" y="237722"/>
                  </a:lnTo>
                  <a:lnTo>
                    <a:pt x="13989" y="254372"/>
                  </a:lnTo>
                  <a:lnTo>
                    <a:pt x="15724" y="270718"/>
                  </a:lnTo>
                  <a:lnTo>
                    <a:pt x="17181" y="286604"/>
                  </a:lnTo>
                  <a:lnTo>
                    <a:pt x="18141" y="301867"/>
                  </a:lnTo>
                  <a:lnTo>
                    <a:pt x="18328" y="316271"/>
                  </a:lnTo>
                  <a:lnTo>
                    <a:pt x="17668" y="329705"/>
                  </a:lnTo>
                  <a:lnTo>
                    <a:pt x="16195" y="339926"/>
                  </a:lnTo>
                  <a:lnTo>
                    <a:pt x="14224" y="343957"/>
                  </a:lnTo>
                  <a:lnTo>
                    <a:pt x="12185" y="342657"/>
                  </a:lnTo>
                  <a:lnTo>
                    <a:pt x="10028" y="337813"/>
                  </a:lnTo>
                  <a:lnTo>
                    <a:pt x="7975" y="330624"/>
                  </a:lnTo>
                  <a:lnTo>
                    <a:pt x="6616" y="321637"/>
                  </a:lnTo>
                  <a:lnTo>
                    <a:pt x="6240" y="311239"/>
                  </a:lnTo>
                  <a:lnTo>
                    <a:pt x="6829" y="299768"/>
                  </a:lnTo>
                  <a:lnTo>
                    <a:pt x="8225" y="287513"/>
                  </a:lnTo>
                  <a:lnTo>
                    <a:pt x="10247" y="274704"/>
                  </a:lnTo>
                  <a:lnTo>
                    <a:pt x="12894" y="261672"/>
                  </a:lnTo>
                  <a:lnTo>
                    <a:pt x="16342" y="248847"/>
                  </a:lnTo>
                  <a:lnTo>
                    <a:pt x="20626" y="236452"/>
                  </a:lnTo>
                  <a:lnTo>
                    <a:pt x="25807" y="224841"/>
                  </a:lnTo>
                  <a:lnTo>
                    <a:pt x="32041" y="214567"/>
                  </a:lnTo>
                  <a:lnTo>
                    <a:pt x="39311" y="205816"/>
                  </a:lnTo>
                  <a:lnTo>
                    <a:pt x="47465" y="198770"/>
                  </a:lnTo>
                  <a:lnTo>
                    <a:pt x="56309" y="193777"/>
                  </a:lnTo>
                  <a:lnTo>
                    <a:pt x="65665" y="190831"/>
                  </a:lnTo>
                  <a:lnTo>
                    <a:pt x="75386" y="189799"/>
                  </a:lnTo>
                  <a:lnTo>
                    <a:pt x="85364" y="190611"/>
                  </a:lnTo>
                  <a:lnTo>
                    <a:pt x="95515" y="193042"/>
                  </a:lnTo>
                  <a:lnTo>
                    <a:pt x="105619" y="196772"/>
                  </a:lnTo>
                  <a:lnTo>
                    <a:pt x="115330" y="201484"/>
                  </a:lnTo>
                  <a:lnTo>
                    <a:pt x="124487" y="206912"/>
                  </a:lnTo>
                  <a:lnTo>
                    <a:pt x="132941" y="213013"/>
                  </a:lnTo>
                  <a:lnTo>
                    <a:pt x="140474" y="219938"/>
                  </a:lnTo>
                  <a:lnTo>
                    <a:pt x="147059" y="227710"/>
                  </a:lnTo>
                  <a:lnTo>
                    <a:pt x="152821" y="236217"/>
                  </a:lnTo>
                  <a:lnTo>
                    <a:pt x="157933" y="245305"/>
                  </a:lnTo>
                  <a:lnTo>
                    <a:pt x="162553" y="254833"/>
                  </a:lnTo>
                  <a:lnTo>
                    <a:pt x="166487" y="264842"/>
                  </a:lnTo>
                  <a:lnTo>
                    <a:pt x="169226" y="275545"/>
                  </a:lnTo>
                  <a:lnTo>
                    <a:pt x="170581" y="287002"/>
                  </a:lnTo>
                  <a:lnTo>
                    <a:pt x="170508" y="298966"/>
                  </a:lnTo>
                  <a:lnTo>
                    <a:pt x="168938" y="310997"/>
                  </a:lnTo>
                  <a:lnTo>
                    <a:pt x="165986" y="322822"/>
                  </a:lnTo>
                  <a:lnTo>
                    <a:pt x="161733" y="334032"/>
                  </a:lnTo>
                  <a:lnTo>
                    <a:pt x="156137" y="344028"/>
                  </a:lnTo>
                  <a:lnTo>
                    <a:pt x="149298" y="352594"/>
                  </a:lnTo>
                  <a:lnTo>
                    <a:pt x="141266" y="359684"/>
                  </a:lnTo>
                  <a:lnTo>
                    <a:pt x="131973" y="365238"/>
                  </a:lnTo>
                  <a:lnTo>
                    <a:pt x="121507" y="369374"/>
                  </a:lnTo>
                  <a:lnTo>
                    <a:pt x="110395" y="372019"/>
                  </a:lnTo>
                  <a:lnTo>
                    <a:pt x="99477" y="372829"/>
                  </a:lnTo>
                  <a:lnTo>
                    <a:pt x="89212" y="371788"/>
                  </a:lnTo>
                  <a:lnTo>
                    <a:pt x="79608" y="369267"/>
                  </a:lnTo>
                  <a:lnTo>
                    <a:pt x="69246" y="365503"/>
                  </a:lnTo>
                  <a:lnTo>
                    <a:pt x="54990" y="359051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00994" y="462781"/>
              <a:ext cx="189514" cy="162891"/>
            </a:xfrm>
            <a:custGeom>
              <a:avLst/>
              <a:gdLst/>
              <a:ahLst/>
              <a:cxnLst/>
              <a:rect l="0" t="0" r="0" b="0"/>
              <a:pathLst>
                <a:path w="189514" h="162891">
                  <a:moveTo>
                    <a:pt x="0" y="84700"/>
                  </a:moveTo>
                  <a:lnTo>
                    <a:pt x="11736" y="84700"/>
                  </a:lnTo>
                  <a:lnTo>
                    <a:pt x="22865" y="84700"/>
                  </a:lnTo>
                  <a:lnTo>
                    <a:pt x="34458" y="84696"/>
                  </a:lnTo>
                  <a:lnTo>
                    <a:pt x="46446" y="84523"/>
                  </a:lnTo>
                  <a:lnTo>
                    <a:pt x="58458" y="83875"/>
                  </a:lnTo>
                  <a:lnTo>
                    <a:pt x="70256" y="82617"/>
                  </a:lnTo>
                  <a:lnTo>
                    <a:pt x="81610" y="80618"/>
                  </a:lnTo>
                  <a:lnTo>
                    <a:pt x="92230" y="77674"/>
                  </a:lnTo>
                  <a:lnTo>
                    <a:pt x="102036" y="73764"/>
                  </a:lnTo>
                  <a:lnTo>
                    <a:pt x="111111" y="69021"/>
                  </a:lnTo>
                  <a:lnTo>
                    <a:pt x="119601" y="63620"/>
                  </a:lnTo>
                  <a:lnTo>
                    <a:pt x="127636" y="57725"/>
                  </a:lnTo>
                  <a:lnTo>
                    <a:pt x="134847" y="51311"/>
                  </a:lnTo>
                  <a:lnTo>
                    <a:pt x="140406" y="44174"/>
                  </a:lnTo>
                  <a:lnTo>
                    <a:pt x="143986" y="36270"/>
                  </a:lnTo>
                  <a:lnTo>
                    <a:pt x="145406" y="28014"/>
                  </a:lnTo>
                  <a:lnTo>
                    <a:pt x="144388" y="20158"/>
                  </a:lnTo>
                  <a:lnTo>
                    <a:pt x="141029" y="13109"/>
                  </a:lnTo>
                  <a:lnTo>
                    <a:pt x="135536" y="7241"/>
                  </a:lnTo>
                  <a:lnTo>
                    <a:pt x="128046" y="3057"/>
                  </a:lnTo>
                  <a:lnTo>
                    <a:pt x="118832" y="660"/>
                  </a:lnTo>
                  <a:lnTo>
                    <a:pt x="108412" y="0"/>
                  </a:lnTo>
                  <a:lnTo>
                    <a:pt x="97436" y="1062"/>
                  </a:lnTo>
                  <a:lnTo>
                    <a:pt x="86322" y="3665"/>
                  </a:lnTo>
                  <a:lnTo>
                    <a:pt x="75421" y="7681"/>
                  </a:lnTo>
                  <a:lnTo>
                    <a:pt x="65102" y="13117"/>
                  </a:lnTo>
                  <a:lnTo>
                    <a:pt x="55500" y="19844"/>
                  </a:lnTo>
                  <a:lnTo>
                    <a:pt x="46730" y="27631"/>
                  </a:lnTo>
                  <a:lnTo>
                    <a:pt x="38977" y="36228"/>
                  </a:lnTo>
                  <a:lnTo>
                    <a:pt x="32245" y="45421"/>
                  </a:lnTo>
                  <a:lnTo>
                    <a:pt x="26553" y="55204"/>
                  </a:lnTo>
                  <a:lnTo>
                    <a:pt x="22019" y="65756"/>
                  </a:lnTo>
                  <a:lnTo>
                    <a:pt x="18607" y="77105"/>
                  </a:lnTo>
                  <a:lnTo>
                    <a:pt x="16466" y="88829"/>
                  </a:lnTo>
                  <a:lnTo>
                    <a:pt x="16003" y="100166"/>
                  </a:lnTo>
                  <a:lnTo>
                    <a:pt x="17284" y="110715"/>
                  </a:lnTo>
                  <a:lnTo>
                    <a:pt x="20094" y="120425"/>
                  </a:lnTo>
                  <a:lnTo>
                    <a:pt x="24114" y="129408"/>
                  </a:lnTo>
                  <a:lnTo>
                    <a:pt x="29047" y="137811"/>
                  </a:lnTo>
                  <a:lnTo>
                    <a:pt x="34967" y="145455"/>
                  </a:lnTo>
                  <a:lnTo>
                    <a:pt x="42296" y="151844"/>
                  </a:lnTo>
                  <a:lnTo>
                    <a:pt x="51153" y="156807"/>
                  </a:lnTo>
                  <a:lnTo>
                    <a:pt x="61372" y="160311"/>
                  </a:lnTo>
                  <a:lnTo>
                    <a:pt x="72680" y="162297"/>
                  </a:lnTo>
                  <a:lnTo>
                    <a:pt x="84803" y="162890"/>
                  </a:lnTo>
                  <a:lnTo>
                    <a:pt x="97349" y="162341"/>
                  </a:lnTo>
                  <a:lnTo>
                    <a:pt x="109837" y="160917"/>
                  </a:lnTo>
                  <a:lnTo>
                    <a:pt x="122005" y="158854"/>
                  </a:lnTo>
                  <a:lnTo>
                    <a:pt x="133729" y="156297"/>
                  </a:lnTo>
                  <a:lnTo>
                    <a:pt x="146281" y="152954"/>
                  </a:lnTo>
                  <a:lnTo>
                    <a:pt x="162997" y="147419"/>
                  </a:lnTo>
                  <a:lnTo>
                    <a:pt x="189513" y="137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22093" y="263212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0" y="63171"/>
                  </a:moveTo>
                  <a:lnTo>
                    <a:pt x="2934" y="54370"/>
                  </a:lnTo>
                  <a:lnTo>
                    <a:pt x="5716" y="46023"/>
                  </a:lnTo>
                  <a:lnTo>
                    <a:pt x="8615" y="37338"/>
                  </a:lnTo>
                  <a:lnTo>
                    <a:pt x="11696" y="28702"/>
                  </a:lnTo>
                  <a:lnTo>
                    <a:pt x="15426" y="20216"/>
                  </a:lnTo>
                  <a:lnTo>
                    <a:pt x="21253" y="11129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06321" y="263212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84228"/>
                  </a:moveTo>
                  <a:lnTo>
                    <a:pt x="67" y="72493"/>
                  </a:lnTo>
                  <a:lnTo>
                    <a:pt x="707" y="61364"/>
                  </a:lnTo>
                  <a:lnTo>
                    <a:pt x="1999" y="49784"/>
                  </a:lnTo>
                  <a:lnTo>
                    <a:pt x="3694" y="38270"/>
                  </a:lnTo>
                  <a:lnTo>
                    <a:pt x="5545" y="26954"/>
                  </a:lnTo>
                  <a:lnTo>
                    <a:pt x="7713" y="14839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85140" y="168455"/>
              <a:ext cx="42114" cy="84229"/>
            </a:xfrm>
            <a:custGeom>
              <a:avLst/>
              <a:gdLst/>
              <a:ahLst/>
              <a:cxnLst/>
              <a:rect l="0" t="0" r="0" b="0"/>
              <a:pathLst>
                <a:path w="42114" h="84229">
                  <a:moveTo>
                    <a:pt x="42113" y="84228"/>
                  </a:moveTo>
                  <a:lnTo>
                    <a:pt x="36313" y="78227"/>
                  </a:lnTo>
                  <a:lnTo>
                    <a:pt x="31389" y="71382"/>
                  </a:lnTo>
                  <a:lnTo>
                    <a:pt x="26886" y="62999"/>
                  </a:lnTo>
                  <a:lnTo>
                    <a:pt x="22623" y="53447"/>
                  </a:lnTo>
                  <a:lnTo>
                    <a:pt x="17914" y="42285"/>
                  </a:lnTo>
                  <a:lnTo>
                    <a:pt x="11225" y="262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58839" y="115813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31586" y="94756"/>
                  </a:moveTo>
                  <a:lnTo>
                    <a:pt x="28652" y="85955"/>
                  </a:lnTo>
                  <a:lnTo>
                    <a:pt x="25869" y="77608"/>
                  </a:lnTo>
                  <a:lnTo>
                    <a:pt x="22970" y="68910"/>
                  </a:lnTo>
                  <a:lnTo>
                    <a:pt x="19929" y="59789"/>
                  </a:lnTo>
                  <a:lnTo>
                    <a:pt x="16765" y="50294"/>
                  </a:lnTo>
                  <a:lnTo>
                    <a:pt x="13505" y="40515"/>
                  </a:lnTo>
                  <a:lnTo>
                    <a:pt x="10328" y="30984"/>
                  </a:lnTo>
                  <a:lnTo>
                    <a:pt x="7240" y="21721"/>
                  </a:lnTo>
                  <a:lnTo>
                    <a:pt x="3971" y="119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8010" y="242155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52642" y="63171"/>
                  </a:moveTo>
                  <a:lnTo>
                    <a:pt x="46775" y="57303"/>
                  </a:lnTo>
                  <a:lnTo>
                    <a:pt x="41210" y="51739"/>
                  </a:lnTo>
                  <a:lnTo>
                    <a:pt x="35416" y="45940"/>
                  </a:lnTo>
                  <a:lnTo>
                    <a:pt x="29457" y="39779"/>
                  </a:lnTo>
                  <a:lnTo>
                    <a:pt x="22898" y="32318"/>
                  </a:lnTo>
                  <a:lnTo>
                    <a:pt x="14042" y="206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1709" y="115813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42114" y="84228"/>
                  </a:moveTo>
                  <a:lnTo>
                    <a:pt x="36314" y="78293"/>
                  </a:lnTo>
                  <a:lnTo>
                    <a:pt x="31390" y="72089"/>
                  </a:lnTo>
                  <a:lnTo>
                    <a:pt x="26887" y="64993"/>
                  </a:lnTo>
                  <a:lnTo>
                    <a:pt x="22666" y="57053"/>
                  </a:lnTo>
                  <a:lnTo>
                    <a:pt x="18653" y="48406"/>
                  </a:lnTo>
                  <a:lnTo>
                    <a:pt x="14796" y="39225"/>
                  </a:lnTo>
                  <a:lnTo>
                    <a:pt x="11203" y="30109"/>
                  </a:lnTo>
                  <a:lnTo>
                    <a:pt x="7786" y="21176"/>
                  </a:lnTo>
                  <a:lnTo>
                    <a:pt x="4242" y="116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58259" y="221098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0" y="73699"/>
                  </a:moveTo>
                  <a:lnTo>
                    <a:pt x="11601" y="70699"/>
                  </a:lnTo>
                  <a:lnTo>
                    <a:pt x="21449" y="67276"/>
                  </a:lnTo>
                  <a:lnTo>
                    <a:pt x="30450" y="63076"/>
                  </a:lnTo>
                  <a:lnTo>
                    <a:pt x="38719" y="58003"/>
                  </a:lnTo>
                  <a:lnTo>
                    <a:pt x="46098" y="51873"/>
                  </a:lnTo>
                  <a:lnTo>
                    <a:pt x="52567" y="44698"/>
                  </a:lnTo>
                  <a:lnTo>
                    <a:pt x="58292" y="36896"/>
                  </a:lnTo>
                  <a:lnTo>
                    <a:pt x="64202" y="28322"/>
                  </a:lnTo>
                  <a:lnTo>
                    <a:pt x="71935" y="1710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74072" y="231626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105285"/>
                  </a:moveTo>
                  <a:lnTo>
                    <a:pt x="5868" y="99351"/>
                  </a:lnTo>
                  <a:lnTo>
                    <a:pt x="11432" y="93146"/>
                  </a:lnTo>
                  <a:lnTo>
                    <a:pt x="17227" y="86050"/>
                  </a:lnTo>
                  <a:lnTo>
                    <a:pt x="23135" y="78110"/>
                  </a:lnTo>
                  <a:lnTo>
                    <a:pt x="28816" y="69464"/>
                  </a:lnTo>
                  <a:lnTo>
                    <a:pt x="34091" y="60274"/>
                  </a:lnTo>
                  <a:lnTo>
                    <a:pt x="38986" y="50754"/>
                  </a:lnTo>
                  <a:lnTo>
                    <a:pt x="44236" y="40018"/>
                  </a:lnTo>
                  <a:lnTo>
                    <a:pt x="51419" y="24888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2766" y="715937"/>
              <a:ext cx="4411442" cy="84229"/>
            </a:xfrm>
            <a:custGeom>
              <a:avLst/>
              <a:gdLst/>
              <a:ahLst/>
              <a:cxnLst/>
              <a:rect l="0" t="0" r="0" b="0"/>
              <a:pathLst>
                <a:path w="4411442" h="84229">
                  <a:moveTo>
                    <a:pt x="4411441" y="0"/>
                  </a:moveTo>
                  <a:lnTo>
                    <a:pt x="4408440" y="8735"/>
                  </a:lnTo>
                  <a:lnTo>
                    <a:pt x="4405018" y="16441"/>
                  </a:lnTo>
                  <a:lnTo>
                    <a:pt x="4400818" y="23843"/>
                  </a:lnTo>
                  <a:lnTo>
                    <a:pt x="4395744" y="31104"/>
                  </a:lnTo>
                  <a:lnTo>
                    <a:pt x="4389615" y="38283"/>
                  </a:lnTo>
                  <a:lnTo>
                    <a:pt x="4382431" y="45404"/>
                  </a:lnTo>
                  <a:lnTo>
                    <a:pt x="4374344" y="52321"/>
                  </a:lnTo>
                  <a:lnTo>
                    <a:pt x="4365549" y="58740"/>
                  </a:lnTo>
                  <a:lnTo>
                    <a:pt x="4356219" y="64528"/>
                  </a:lnTo>
                  <a:lnTo>
                    <a:pt x="4346176" y="69398"/>
                  </a:lnTo>
                  <a:lnTo>
                    <a:pt x="4334918" y="72838"/>
                  </a:lnTo>
                  <a:lnTo>
                    <a:pt x="4322278" y="74704"/>
                  </a:lnTo>
                  <a:lnTo>
                    <a:pt x="4308702" y="75160"/>
                  </a:lnTo>
                  <a:lnTo>
                    <a:pt x="4295052" y="74486"/>
                  </a:lnTo>
                  <a:lnTo>
                    <a:pt x="4281835" y="72961"/>
                  </a:lnTo>
                  <a:lnTo>
                    <a:pt x="4269200" y="70822"/>
                  </a:lnTo>
                  <a:lnTo>
                    <a:pt x="4257107" y="68250"/>
                  </a:lnTo>
                  <a:lnTo>
                    <a:pt x="4245458" y="65376"/>
                  </a:lnTo>
                  <a:lnTo>
                    <a:pt x="4234143" y="62296"/>
                  </a:lnTo>
                  <a:lnTo>
                    <a:pt x="4223070" y="59076"/>
                  </a:lnTo>
                  <a:lnTo>
                    <a:pt x="4212166" y="55765"/>
                  </a:lnTo>
                  <a:lnTo>
                    <a:pt x="4201212" y="52558"/>
                  </a:lnTo>
                  <a:lnTo>
                    <a:pt x="4189865" y="49784"/>
                  </a:lnTo>
                  <a:lnTo>
                    <a:pt x="4177963" y="47591"/>
                  </a:lnTo>
                  <a:lnTo>
                    <a:pt x="4165360" y="46118"/>
                  </a:lnTo>
                  <a:lnTo>
                    <a:pt x="4151834" y="45580"/>
                  </a:lnTo>
                  <a:lnTo>
                    <a:pt x="4137371" y="45997"/>
                  </a:lnTo>
                  <a:lnTo>
                    <a:pt x="4122421" y="47243"/>
                  </a:lnTo>
                  <a:lnTo>
                    <a:pt x="4107773" y="49142"/>
                  </a:lnTo>
                  <a:lnTo>
                    <a:pt x="4093846" y="51528"/>
                  </a:lnTo>
                  <a:lnTo>
                    <a:pt x="4080547" y="54263"/>
                  </a:lnTo>
                  <a:lnTo>
                    <a:pt x="4067470" y="57244"/>
                  </a:lnTo>
                  <a:lnTo>
                    <a:pt x="4054338" y="60391"/>
                  </a:lnTo>
                  <a:lnTo>
                    <a:pt x="4041043" y="63486"/>
                  </a:lnTo>
                  <a:lnTo>
                    <a:pt x="4027570" y="66185"/>
                  </a:lnTo>
                  <a:lnTo>
                    <a:pt x="4013947" y="68327"/>
                  </a:lnTo>
                  <a:lnTo>
                    <a:pt x="4000374" y="69765"/>
                  </a:lnTo>
                  <a:lnTo>
                    <a:pt x="3987187" y="70281"/>
                  </a:lnTo>
                  <a:lnTo>
                    <a:pt x="3974537" y="69849"/>
                  </a:lnTo>
                  <a:lnTo>
                    <a:pt x="3962246" y="68592"/>
                  </a:lnTo>
                  <a:lnTo>
                    <a:pt x="3949921" y="66686"/>
                  </a:lnTo>
                  <a:lnTo>
                    <a:pt x="3937330" y="64291"/>
                  </a:lnTo>
                  <a:lnTo>
                    <a:pt x="3924413" y="61380"/>
                  </a:lnTo>
                  <a:lnTo>
                    <a:pt x="3911203" y="57748"/>
                  </a:lnTo>
                  <a:lnTo>
                    <a:pt x="3897756" y="53347"/>
                  </a:lnTo>
                  <a:lnTo>
                    <a:pt x="3884132" y="48426"/>
                  </a:lnTo>
                  <a:lnTo>
                    <a:pt x="3870380" y="43430"/>
                  </a:lnTo>
                  <a:lnTo>
                    <a:pt x="3856537" y="38626"/>
                  </a:lnTo>
                  <a:lnTo>
                    <a:pt x="3842631" y="34097"/>
                  </a:lnTo>
                  <a:lnTo>
                    <a:pt x="3828682" y="29828"/>
                  </a:lnTo>
                  <a:lnTo>
                    <a:pt x="3814704" y="25782"/>
                  </a:lnTo>
                  <a:lnTo>
                    <a:pt x="3800707" y="22235"/>
                  </a:lnTo>
                  <a:lnTo>
                    <a:pt x="3786695" y="19757"/>
                  </a:lnTo>
                  <a:lnTo>
                    <a:pt x="3772680" y="18573"/>
                  </a:lnTo>
                  <a:lnTo>
                    <a:pt x="3758827" y="18591"/>
                  </a:lnTo>
                  <a:lnTo>
                    <a:pt x="3745445" y="19591"/>
                  </a:lnTo>
                  <a:lnTo>
                    <a:pt x="3732661" y="21338"/>
                  </a:lnTo>
                  <a:lnTo>
                    <a:pt x="3720280" y="23627"/>
                  </a:lnTo>
                  <a:lnTo>
                    <a:pt x="3707893" y="26301"/>
                  </a:lnTo>
                  <a:lnTo>
                    <a:pt x="3695263" y="29243"/>
                  </a:lnTo>
                  <a:lnTo>
                    <a:pt x="3682492" y="32369"/>
                  </a:lnTo>
                  <a:lnTo>
                    <a:pt x="3669911" y="35620"/>
                  </a:lnTo>
                  <a:lnTo>
                    <a:pt x="3657705" y="38956"/>
                  </a:lnTo>
                  <a:lnTo>
                    <a:pt x="3645898" y="42349"/>
                  </a:lnTo>
                  <a:lnTo>
                    <a:pt x="3634436" y="45781"/>
                  </a:lnTo>
                  <a:lnTo>
                    <a:pt x="3623241" y="49229"/>
                  </a:lnTo>
                  <a:lnTo>
                    <a:pt x="3612078" y="52358"/>
                  </a:lnTo>
                  <a:lnTo>
                    <a:pt x="3600584" y="54547"/>
                  </a:lnTo>
                  <a:lnTo>
                    <a:pt x="3588591" y="55535"/>
                  </a:lnTo>
                  <a:lnTo>
                    <a:pt x="3576263" y="55383"/>
                  </a:lnTo>
                  <a:lnTo>
                    <a:pt x="3563987" y="54293"/>
                  </a:lnTo>
                  <a:lnTo>
                    <a:pt x="3551980" y="52486"/>
                  </a:lnTo>
                  <a:lnTo>
                    <a:pt x="3539969" y="50155"/>
                  </a:lnTo>
                  <a:lnTo>
                    <a:pt x="3527306" y="47454"/>
                  </a:lnTo>
                  <a:lnTo>
                    <a:pt x="3513677" y="44489"/>
                  </a:lnTo>
                  <a:lnTo>
                    <a:pt x="3499252" y="41178"/>
                  </a:lnTo>
                  <a:lnTo>
                    <a:pt x="3484490" y="37271"/>
                  </a:lnTo>
                  <a:lnTo>
                    <a:pt x="3469701" y="32681"/>
                  </a:lnTo>
                  <a:lnTo>
                    <a:pt x="3454855" y="27631"/>
                  </a:lnTo>
                  <a:lnTo>
                    <a:pt x="3439675" y="22549"/>
                  </a:lnTo>
                  <a:lnTo>
                    <a:pt x="3424025" y="17697"/>
                  </a:lnTo>
                  <a:lnTo>
                    <a:pt x="3408076" y="13474"/>
                  </a:lnTo>
                  <a:lnTo>
                    <a:pt x="3392208" y="10475"/>
                  </a:lnTo>
                  <a:lnTo>
                    <a:pt x="3376642" y="8909"/>
                  </a:lnTo>
                  <a:lnTo>
                    <a:pt x="3361426" y="8656"/>
                  </a:lnTo>
                  <a:lnTo>
                    <a:pt x="3346522" y="9467"/>
                  </a:lnTo>
                  <a:lnTo>
                    <a:pt x="3331871" y="11082"/>
                  </a:lnTo>
                  <a:lnTo>
                    <a:pt x="3317574" y="13283"/>
                  </a:lnTo>
                  <a:lnTo>
                    <a:pt x="3303887" y="15897"/>
                  </a:lnTo>
                  <a:lnTo>
                    <a:pt x="3290891" y="18793"/>
                  </a:lnTo>
                  <a:lnTo>
                    <a:pt x="3278195" y="21719"/>
                  </a:lnTo>
                  <a:lnTo>
                    <a:pt x="3265065" y="24303"/>
                  </a:lnTo>
                  <a:lnTo>
                    <a:pt x="3251118" y="26378"/>
                  </a:lnTo>
                  <a:lnTo>
                    <a:pt x="3236478" y="28110"/>
                  </a:lnTo>
                  <a:lnTo>
                    <a:pt x="3221572" y="29888"/>
                  </a:lnTo>
                  <a:lnTo>
                    <a:pt x="3206690" y="31934"/>
                  </a:lnTo>
                  <a:lnTo>
                    <a:pt x="3191952" y="34141"/>
                  </a:lnTo>
                  <a:lnTo>
                    <a:pt x="3177377" y="36169"/>
                  </a:lnTo>
                  <a:lnTo>
                    <a:pt x="3162946" y="37831"/>
                  </a:lnTo>
                  <a:lnTo>
                    <a:pt x="3148629" y="39099"/>
                  </a:lnTo>
                  <a:lnTo>
                    <a:pt x="3134397" y="40025"/>
                  </a:lnTo>
                  <a:lnTo>
                    <a:pt x="3120230" y="40678"/>
                  </a:lnTo>
                  <a:lnTo>
                    <a:pt x="3106273" y="40963"/>
                  </a:lnTo>
                  <a:lnTo>
                    <a:pt x="3092821" y="40630"/>
                  </a:lnTo>
                  <a:lnTo>
                    <a:pt x="3079990" y="39591"/>
                  </a:lnTo>
                  <a:lnTo>
                    <a:pt x="3067577" y="37912"/>
                  </a:lnTo>
                  <a:lnTo>
                    <a:pt x="3055168" y="35713"/>
                  </a:lnTo>
                  <a:lnTo>
                    <a:pt x="3042516" y="33124"/>
                  </a:lnTo>
                  <a:lnTo>
                    <a:pt x="3029389" y="30249"/>
                  </a:lnTo>
                  <a:lnTo>
                    <a:pt x="3015506" y="27175"/>
                  </a:lnTo>
                  <a:lnTo>
                    <a:pt x="3000798" y="23961"/>
                  </a:lnTo>
                  <a:lnTo>
                    <a:pt x="2985682" y="20651"/>
                  </a:lnTo>
                  <a:lnTo>
                    <a:pt x="2970922" y="17275"/>
                  </a:lnTo>
                  <a:lnTo>
                    <a:pt x="2956916" y="13861"/>
                  </a:lnTo>
                  <a:lnTo>
                    <a:pt x="2943394" y="10584"/>
                  </a:lnTo>
                  <a:lnTo>
                    <a:pt x="2929635" y="7764"/>
                  </a:lnTo>
                  <a:lnTo>
                    <a:pt x="2915227" y="5534"/>
                  </a:lnTo>
                  <a:lnTo>
                    <a:pt x="2900091" y="3869"/>
                  </a:lnTo>
                  <a:lnTo>
                    <a:pt x="2884311" y="2668"/>
                  </a:lnTo>
                  <a:lnTo>
                    <a:pt x="2868026" y="1822"/>
                  </a:lnTo>
                  <a:lnTo>
                    <a:pt x="2851530" y="1236"/>
                  </a:lnTo>
                  <a:lnTo>
                    <a:pt x="2835235" y="835"/>
                  </a:lnTo>
                  <a:lnTo>
                    <a:pt x="2819349" y="571"/>
                  </a:lnTo>
                  <a:lnTo>
                    <a:pt x="2803735" y="732"/>
                  </a:lnTo>
                  <a:lnTo>
                    <a:pt x="2788024" y="1904"/>
                  </a:lnTo>
                  <a:lnTo>
                    <a:pt x="2772011" y="4323"/>
                  </a:lnTo>
                  <a:lnTo>
                    <a:pt x="2755815" y="7745"/>
                  </a:lnTo>
                  <a:lnTo>
                    <a:pt x="2739780" y="11652"/>
                  </a:lnTo>
                  <a:lnTo>
                    <a:pt x="2724107" y="15686"/>
                  </a:lnTo>
                  <a:lnTo>
                    <a:pt x="2708988" y="19680"/>
                  </a:lnTo>
                  <a:lnTo>
                    <a:pt x="2694682" y="23581"/>
                  </a:lnTo>
                  <a:lnTo>
                    <a:pt x="2681242" y="27386"/>
                  </a:lnTo>
                  <a:lnTo>
                    <a:pt x="2668403" y="31109"/>
                  </a:lnTo>
                  <a:lnTo>
                    <a:pt x="2655701" y="34770"/>
                  </a:lnTo>
                  <a:lnTo>
                    <a:pt x="2642848" y="38379"/>
                  </a:lnTo>
                  <a:lnTo>
                    <a:pt x="2629585" y="41788"/>
                  </a:lnTo>
                  <a:lnTo>
                    <a:pt x="2615610" y="44698"/>
                  </a:lnTo>
                  <a:lnTo>
                    <a:pt x="2600831" y="46987"/>
                  </a:lnTo>
                  <a:lnTo>
                    <a:pt x="2585328" y="48693"/>
                  </a:lnTo>
                  <a:lnTo>
                    <a:pt x="2569244" y="49921"/>
                  </a:lnTo>
                  <a:lnTo>
                    <a:pt x="2552730" y="50780"/>
                  </a:lnTo>
                  <a:lnTo>
                    <a:pt x="2536237" y="51205"/>
                  </a:lnTo>
                  <a:lnTo>
                    <a:pt x="2520470" y="50966"/>
                  </a:lnTo>
                  <a:lnTo>
                    <a:pt x="2505748" y="49991"/>
                  </a:lnTo>
                  <a:lnTo>
                    <a:pt x="2491728" y="48354"/>
                  </a:lnTo>
                  <a:lnTo>
                    <a:pt x="2477626" y="46184"/>
                  </a:lnTo>
                  <a:lnTo>
                    <a:pt x="2462980" y="43614"/>
                  </a:lnTo>
                  <a:lnTo>
                    <a:pt x="2447512" y="40752"/>
                  </a:lnTo>
                  <a:lnTo>
                    <a:pt x="2430977" y="37686"/>
                  </a:lnTo>
                  <a:lnTo>
                    <a:pt x="2413367" y="34482"/>
                  </a:lnTo>
                  <a:lnTo>
                    <a:pt x="2394997" y="31349"/>
                  </a:lnTo>
                  <a:lnTo>
                    <a:pt x="2376374" y="28625"/>
                  </a:lnTo>
                  <a:lnTo>
                    <a:pt x="2357815" y="26460"/>
                  </a:lnTo>
                  <a:lnTo>
                    <a:pt x="2339440" y="24838"/>
                  </a:lnTo>
                  <a:lnTo>
                    <a:pt x="2321264" y="23666"/>
                  </a:lnTo>
                  <a:lnTo>
                    <a:pt x="2303259" y="22844"/>
                  </a:lnTo>
                  <a:lnTo>
                    <a:pt x="2285387" y="22445"/>
                  </a:lnTo>
                  <a:lnTo>
                    <a:pt x="2267615" y="22700"/>
                  </a:lnTo>
                  <a:lnTo>
                    <a:pt x="2249912" y="23686"/>
                  </a:lnTo>
                  <a:lnTo>
                    <a:pt x="2232259" y="25331"/>
                  </a:lnTo>
                  <a:lnTo>
                    <a:pt x="2214640" y="27506"/>
                  </a:lnTo>
                  <a:lnTo>
                    <a:pt x="2197044" y="30080"/>
                  </a:lnTo>
                  <a:lnTo>
                    <a:pt x="2179464" y="32943"/>
                  </a:lnTo>
                  <a:lnTo>
                    <a:pt x="2161896" y="36011"/>
                  </a:lnTo>
                  <a:lnTo>
                    <a:pt x="2144334" y="39221"/>
                  </a:lnTo>
                  <a:lnTo>
                    <a:pt x="2126776" y="42527"/>
                  </a:lnTo>
                  <a:lnTo>
                    <a:pt x="2109222" y="45901"/>
                  </a:lnTo>
                  <a:lnTo>
                    <a:pt x="2091671" y="49314"/>
                  </a:lnTo>
                  <a:lnTo>
                    <a:pt x="2074121" y="52589"/>
                  </a:lnTo>
                  <a:lnTo>
                    <a:pt x="2056571" y="55409"/>
                  </a:lnTo>
                  <a:lnTo>
                    <a:pt x="2039022" y="57638"/>
                  </a:lnTo>
                  <a:lnTo>
                    <a:pt x="2021474" y="59304"/>
                  </a:lnTo>
                  <a:lnTo>
                    <a:pt x="2003926" y="60504"/>
                  </a:lnTo>
                  <a:lnTo>
                    <a:pt x="1986378" y="61345"/>
                  </a:lnTo>
                  <a:lnTo>
                    <a:pt x="1968830" y="61758"/>
                  </a:lnTo>
                  <a:lnTo>
                    <a:pt x="1951282" y="61511"/>
                  </a:lnTo>
                  <a:lnTo>
                    <a:pt x="1933744" y="60531"/>
                  </a:lnTo>
                  <a:lnTo>
                    <a:pt x="1916542" y="58890"/>
                  </a:lnTo>
                  <a:lnTo>
                    <a:pt x="1900291" y="56718"/>
                  </a:lnTo>
                  <a:lnTo>
                    <a:pt x="1885236" y="54145"/>
                  </a:lnTo>
                  <a:lnTo>
                    <a:pt x="1870821" y="51283"/>
                  </a:lnTo>
                  <a:lnTo>
                    <a:pt x="1855921" y="48216"/>
                  </a:lnTo>
                  <a:lnTo>
                    <a:pt x="1839940" y="45007"/>
                  </a:lnTo>
                  <a:lnTo>
                    <a:pt x="1823272" y="41701"/>
                  </a:lnTo>
                  <a:lnTo>
                    <a:pt x="1806988" y="38328"/>
                  </a:lnTo>
                  <a:lnTo>
                    <a:pt x="1791687" y="34910"/>
                  </a:lnTo>
                  <a:lnTo>
                    <a:pt x="1776989" y="31462"/>
                  </a:lnTo>
                  <a:lnTo>
                    <a:pt x="1761841" y="27994"/>
                  </a:lnTo>
                  <a:lnTo>
                    <a:pt x="1745655" y="24516"/>
                  </a:lnTo>
                  <a:lnTo>
                    <a:pt x="1728494" y="21198"/>
                  </a:lnTo>
                  <a:lnTo>
                    <a:pt x="1710810" y="18349"/>
                  </a:lnTo>
                  <a:lnTo>
                    <a:pt x="1692943" y="16105"/>
                  </a:lnTo>
                  <a:lnTo>
                    <a:pt x="1675062" y="14600"/>
                  </a:lnTo>
                  <a:lnTo>
                    <a:pt x="1657231" y="14039"/>
                  </a:lnTo>
                  <a:lnTo>
                    <a:pt x="1639469" y="14441"/>
                  </a:lnTo>
                  <a:lnTo>
                    <a:pt x="1621933" y="15677"/>
                  </a:lnTo>
                  <a:lnTo>
                    <a:pt x="1604919" y="17569"/>
                  </a:lnTo>
                  <a:lnTo>
                    <a:pt x="1588539" y="19955"/>
                  </a:lnTo>
                  <a:lnTo>
                    <a:pt x="1572589" y="22861"/>
                  </a:lnTo>
                  <a:lnTo>
                    <a:pt x="1556652" y="26488"/>
                  </a:lnTo>
                  <a:lnTo>
                    <a:pt x="1540482" y="30883"/>
                  </a:lnTo>
                  <a:lnTo>
                    <a:pt x="1524010" y="35629"/>
                  </a:lnTo>
                  <a:lnTo>
                    <a:pt x="1507259" y="39976"/>
                  </a:lnTo>
                  <a:lnTo>
                    <a:pt x="1490286" y="43525"/>
                  </a:lnTo>
                  <a:lnTo>
                    <a:pt x="1473311" y="46229"/>
                  </a:lnTo>
                  <a:lnTo>
                    <a:pt x="1456688" y="48200"/>
                  </a:lnTo>
                  <a:lnTo>
                    <a:pt x="1440578" y="49599"/>
                  </a:lnTo>
                  <a:lnTo>
                    <a:pt x="1424812" y="50573"/>
                  </a:lnTo>
                  <a:lnTo>
                    <a:pt x="1408999" y="51243"/>
                  </a:lnTo>
                  <a:lnTo>
                    <a:pt x="1392912" y="51700"/>
                  </a:lnTo>
                  <a:lnTo>
                    <a:pt x="1376497" y="52010"/>
                  </a:lnTo>
                  <a:lnTo>
                    <a:pt x="1359784" y="52218"/>
                  </a:lnTo>
                  <a:lnTo>
                    <a:pt x="1342832" y="52354"/>
                  </a:lnTo>
                  <a:lnTo>
                    <a:pt x="1325701" y="52275"/>
                  </a:lnTo>
                  <a:lnTo>
                    <a:pt x="1308441" y="51690"/>
                  </a:lnTo>
                  <a:lnTo>
                    <a:pt x="1291090" y="50479"/>
                  </a:lnTo>
                  <a:lnTo>
                    <a:pt x="1273675" y="48682"/>
                  </a:lnTo>
                  <a:lnTo>
                    <a:pt x="1256218" y="46404"/>
                  </a:lnTo>
                  <a:lnTo>
                    <a:pt x="1238731" y="43765"/>
                  </a:lnTo>
                  <a:lnTo>
                    <a:pt x="1221224" y="41028"/>
                  </a:lnTo>
                  <a:lnTo>
                    <a:pt x="1203704" y="38578"/>
                  </a:lnTo>
                  <a:lnTo>
                    <a:pt x="1186179" y="36600"/>
                  </a:lnTo>
                  <a:lnTo>
                    <a:pt x="1168817" y="35105"/>
                  </a:lnTo>
                  <a:lnTo>
                    <a:pt x="1151926" y="34019"/>
                  </a:lnTo>
                  <a:lnTo>
                    <a:pt x="1135637" y="33256"/>
                  </a:lnTo>
                  <a:lnTo>
                    <a:pt x="1119918" y="32895"/>
                  </a:lnTo>
                  <a:lnTo>
                    <a:pt x="1104670" y="33176"/>
                  </a:lnTo>
                  <a:lnTo>
                    <a:pt x="1089780" y="34184"/>
                  </a:lnTo>
                  <a:lnTo>
                    <a:pt x="1075152" y="36014"/>
                  </a:lnTo>
                  <a:lnTo>
                    <a:pt x="1060710" y="38844"/>
                  </a:lnTo>
                  <a:lnTo>
                    <a:pt x="1046392" y="42672"/>
                  </a:lnTo>
                  <a:lnTo>
                    <a:pt x="1031995" y="47192"/>
                  </a:lnTo>
                  <a:lnTo>
                    <a:pt x="1017184" y="51910"/>
                  </a:lnTo>
                  <a:lnTo>
                    <a:pt x="1001813" y="56520"/>
                  </a:lnTo>
                  <a:lnTo>
                    <a:pt x="986066" y="60747"/>
                  </a:lnTo>
                  <a:lnTo>
                    <a:pt x="970342" y="64281"/>
                  </a:lnTo>
                  <a:lnTo>
                    <a:pt x="954876" y="67024"/>
                  </a:lnTo>
                  <a:lnTo>
                    <a:pt x="939728" y="69052"/>
                  </a:lnTo>
                  <a:lnTo>
                    <a:pt x="924871" y="70503"/>
                  </a:lnTo>
                  <a:lnTo>
                    <a:pt x="910243" y="71521"/>
                  </a:lnTo>
                  <a:lnTo>
                    <a:pt x="895622" y="72223"/>
                  </a:lnTo>
                  <a:lnTo>
                    <a:pt x="880653" y="72704"/>
                  </a:lnTo>
                  <a:lnTo>
                    <a:pt x="865177" y="73025"/>
                  </a:lnTo>
                  <a:lnTo>
                    <a:pt x="849528" y="73073"/>
                  </a:lnTo>
                  <a:lnTo>
                    <a:pt x="834402" y="72573"/>
                  </a:lnTo>
                  <a:lnTo>
                    <a:pt x="820145" y="71420"/>
                  </a:lnTo>
                  <a:lnTo>
                    <a:pt x="806454" y="69661"/>
                  </a:lnTo>
                  <a:lnTo>
                    <a:pt x="792581" y="67409"/>
                  </a:lnTo>
                  <a:lnTo>
                    <a:pt x="778097" y="64783"/>
                  </a:lnTo>
                  <a:lnTo>
                    <a:pt x="762909" y="61884"/>
                  </a:lnTo>
                  <a:lnTo>
                    <a:pt x="747095" y="58793"/>
                  </a:lnTo>
                  <a:lnTo>
                    <a:pt x="730787" y="55573"/>
                  </a:lnTo>
                  <a:lnTo>
                    <a:pt x="714276" y="52428"/>
                  </a:lnTo>
                  <a:lnTo>
                    <a:pt x="697971" y="49696"/>
                  </a:lnTo>
                  <a:lnTo>
                    <a:pt x="682083" y="47532"/>
                  </a:lnTo>
                  <a:lnTo>
                    <a:pt x="666636" y="46079"/>
                  </a:lnTo>
                  <a:lnTo>
                    <a:pt x="651571" y="45553"/>
                  </a:lnTo>
                  <a:lnTo>
                    <a:pt x="636804" y="45979"/>
                  </a:lnTo>
                  <a:lnTo>
                    <a:pt x="622259" y="47231"/>
                  </a:lnTo>
                  <a:lnTo>
                    <a:pt x="607872" y="49134"/>
                  </a:lnTo>
                  <a:lnTo>
                    <a:pt x="593601" y="51527"/>
                  </a:lnTo>
                  <a:lnTo>
                    <a:pt x="579575" y="54437"/>
                  </a:lnTo>
                  <a:lnTo>
                    <a:pt x="566077" y="58068"/>
                  </a:lnTo>
                  <a:lnTo>
                    <a:pt x="553214" y="62464"/>
                  </a:lnTo>
                  <a:lnTo>
                    <a:pt x="540780" y="67212"/>
                  </a:lnTo>
                  <a:lnTo>
                    <a:pt x="528357" y="71559"/>
                  </a:lnTo>
                  <a:lnTo>
                    <a:pt x="515700" y="75109"/>
                  </a:lnTo>
                  <a:lnTo>
                    <a:pt x="502740" y="77813"/>
                  </a:lnTo>
                  <a:lnTo>
                    <a:pt x="489500" y="79785"/>
                  </a:lnTo>
                  <a:lnTo>
                    <a:pt x="476034" y="81184"/>
                  </a:lnTo>
                  <a:lnTo>
                    <a:pt x="462396" y="82159"/>
                  </a:lnTo>
                  <a:lnTo>
                    <a:pt x="448635" y="82829"/>
                  </a:lnTo>
                  <a:lnTo>
                    <a:pt x="434791" y="83281"/>
                  </a:lnTo>
                  <a:lnTo>
                    <a:pt x="421054" y="83417"/>
                  </a:lnTo>
                  <a:lnTo>
                    <a:pt x="407751" y="82978"/>
                  </a:lnTo>
                  <a:lnTo>
                    <a:pt x="395016" y="81865"/>
                  </a:lnTo>
                  <a:lnTo>
                    <a:pt x="382497" y="80134"/>
                  </a:lnTo>
                  <a:lnTo>
                    <a:pt x="369485" y="77900"/>
                  </a:lnTo>
                  <a:lnTo>
                    <a:pt x="355614" y="75287"/>
                  </a:lnTo>
                  <a:lnTo>
                    <a:pt x="340855" y="72396"/>
                  </a:lnTo>
                  <a:lnTo>
                    <a:pt x="325336" y="69311"/>
                  </a:lnTo>
                  <a:lnTo>
                    <a:pt x="309221" y="66098"/>
                  </a:lnTo>
                  <a:lnTo>
                    <a:pt x="292500" y="63129"/>
                  </a:lnTo>
                  <a:lnTo>
                    <a:pt x="274991" y="61047"/>
                  </a:lnTo>
                  <a:lnTo>
                    <a:pt x="256663" y="60128"/>
                  </a:lnTo>
                  <a:lnTo>
                    <a:pt x="237780" y="60156"/>
                  </a:lnTo>
                  <a:lnTo>
                    <a:pt x="218798" y="60630"/>
                  </a:lnTo>
                  <a:lnTo>
                    <a:pt x="200001" y="61210"/>
                  </a:lnTo>
                  <a:lnTo>
                    <a:pt x="181803" y="61903"/>
                  </a:lnTo>
                  <a:lnTo>
                    <a:pt x="164808" y="62966"/>
                  </a:lnTo>
                  <a:lnTo>
                    <a:pt x="149219" y="64529"/>
                  </a:lnTo>
                  <a:lnTo>
                    <a:pt x="134428" y="66579"/>
                  </a:lnTo>
                  <a:lnTo>
                    <a:pt x="119268" y="69033"/>
                  </a:lnTo>
                  <a:lnTo>
                    <a:pt x="103108" y="71793"/>
                  </a:lnTo>
                  <a:lnTo>
                    <a:pt x="86167" y="74625"/>
                  </a:lnTo>
                  <a:lnTo>
                    <a:pt x="67272" y="77439"/>
                  </a:lnTo>
                  <a:lnTo>
                    <a:pt x="41400" y="8048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506404" y="263212"/>
            <a:ext cx="3696244" cy="526426"/>
            <a:chOff x="5506404" y="263212"/>
            <a:chExt cx="3696244" cy="526426"/>
          </a:xfrm>
        </p:grpSpPr>
        <p:sp>
          <p:nvSpPr>
            <p:cNvPr id="31" name="Freeform 30"/>
            <p:cNvSpPr/>
            <p:nvPr/>
          </p:nvSpPr>
          <p:spPr>
            <a:xfrm>
              <a:off x="5506404" y="431668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59131" y="0"/>
                  </a:lnTo>
                  <a:lnTo>
                    <a:pt x="45085" y="0"/>
                  </a:lnTo>
                  <a:lnTo>
                    <a:pt x="275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53886" y="326383"/>
              <a:ext cx="2" cy="326384"/>
            </a:xfrm>
            <a:custGeom>
              <a:avLst/>
              <a:gdLst/>
              <a:ahLst/>
              <a:cxnLst/>
              <a:rect l="0" t="0" r="0" b="0"/>
              <a:pathLst>
                <a:path w="2" h="326384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1" y="36471"/>
                  </a:lnTo>
                  <a:lnTo>
                    <a:pt x="1" y="50664"/>
                  </a:lnTo>
                  <a:lnTo>
                    <a:pt x="1" y="66289"/>
                  </a:lnTo>
                  <a:lnTo>
                    <a:pt x="1" y="83265"/>
                  </a:lnTo>
                  <a:lnTo>
                    <a:pt x="1" y="101366"/>
                  </a:lnTo>
                  <a:lnTo>
                    <a:pt x="1" y="120335"/>
                  </a:lnTo>
                  <a:lnTo>
                    <a:pt x="1" y="139937"/>
                  </a:lnTo>
                  <a:lnTo>
                    <a:pt x="1" y="159825"/>
                  </a:lnTo>
                  <a:lnTo>
                    <a:pt x="1" y="179556"/>
                  </a:lnTo>
                  <a:lnTo>
                    <a:pt x="1" y="198896"/>
                  </a:lnTo>
                  <a:lnTo>
                    <a:pt x="1" y="217645"/>
                  </a:lnTo>
                  <a:lnTo>
                    <a:pt x="1" y="235549"/>
                  </a:lnTo>
                  <a:lnTo>
                    <a:pt x="1" y="252544"/>
                  </a:lnTo>
                  <a:lnTo>
                    <a:pt x="1" y="268328"/>
                  </a:lnTo>
                  <a:lnTo>
                    <a:pt x="0" y="283924"/>
                  </a:lnTo>
                  <a:lnTo>
                    <a:pt x="0" y="30182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11730" y="263212"/>
              <a:ext cx="484312" cy="52643"/>
            </a:xfrm>
            <a:custGeom>
              <a:avLst/>
              <a:gdLst/>
              <a:ahLst/>
              <a:cxnLst/>
              <a:rect l="0" t="0" r="0" b="0"/>
              <a:pathLst>
                <a:path w="484312" h="52643">
                  <a:moveTo>
                    <a:pt x="484311" y="0"/>
                  </a:moveTo>
                  <a:lnTo>
                    <a:pt x="472576" y="67"/>
                  </a:lnTo>
                  <a:lnTo>
                    <a:pt x="461446" y="707"/>
                  </a:lnTo>
                  <a:lnTo>
                    <a:pt x="449844" y="2004"/>
                  </a:lnTo>
                  <a:lnTo>
                    <a:pt x="437510" y="3863"/>
                  </a:lnTo>
                  <a:lnTo>
                    <a:pt x="424202" y="6180"/>
                  </a:lnTo>
                  <a:lnTo>
                    <a:pt x="409897" y="8846"/>
                  </a:lnTo>
                  <a:lnTo>
                    <a:pt x="394892" y="11770"/>
                  </a:lnTo>
                  <a:lnTo>
                    <a:pt x="379680" y="14877"/>
                  </a:lnTo>
                  <a:lnTo>
                    <a:pt x="364548" y="18108"/>
                  </a:lnTo>
                  <a:lnTo>
                    <a:pt x="349117" y="21259"/>
                  </a:lnTo>
                  <a:lnTo>
                    <a:pt x="332474" y="23995"/>
                  </a:lnTo>
                  <a:lnTo>
                    <a:pt x="314198" y="26172"/>
                  </a:lnTo>
                  <a:lnTo>
                    <a:pt x="294345" y="27972"/>
                  </a:lnTo>
                  <a:lnTo>
                    <a:pt x="273183" y="29796"/>
                  </a:lnTo>
                  <a:lnTo>
                    <a:pt x="251020" y="31873"/>
                  </a:lnTo>
                  <a:lnTo>
                    <a:pt x="228290" y="34100"/>
                  </a:lnTo>
                  <a:lnTo>
                    <a:pt x="205513" y="36142"/>
                  </a:lnTo>
                  <a:lnTo>
                    <a:pt x="182980" y="37812"/>
                  </a:lnTo>
                  <a:lnTo>
                    <a:pt x="160937" y="39086"/>
                  </a:lnTo>
                  <a:lnTo>
                    <a:pt x="139669" y="40016"/>
                  </a:lnTo>
                  <a:lnTo>
                    <a:pt x="119259" y="40681"/>
                  </a:lnTo>
                  <a:lnTo>
                    <a:pt x="99942" y="41314"/>
                  </a:lnTo>
                  <a:lnTo>
                    <a:pt x="82180" y="42278"/>
                  </a:lnTo>
                  <a:lnTo>
                    <a:pt x="66091" y="43743"/>
                  </a:lnTo>
                  <a:lnTo>
                    <a:pt x="51736" y="45551"/>
                  </a:lnTo>
                  <a:lnTo>
                    <a:pt x="37784" y="47492"/>
                  </a:lnTo>
                  <a:lnTo>
                    <a:pt x="21892" y="497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01285" y="315854"/>
              <a:ext cx="322566" cy="318178"/>
            </a:xfrm>
            <a:custGeom>
              <a:avLst/>
              <a:gdLst/>
              <a:ahLst/>
              <a:cxnLst/>
              <a:rect l="0" t="0" r="0" b="0"/>
              <a:pathLst>
                <a:path w="322566" h="318178">
                  <a:moveTo>
                    <a:pt x="0" y="0"/>
                  </a:moveTo>
                  <a:lnTo>
                    <a:pt x="5" y="8674"/>
                  </a:lnTo>
                  <a:lnTo>
                    <a:pt x="177" y="21022"/>
                  </a:lnTo>
                  <a:lnTo>
                    <a:pt x="825" y="35200"/>
                  </a:lnTo>
                  <a:lnTo>
                    <a:pt x="2074" y="50463"/>
                  </a:lnTo>
                  <a:lnTo>
                    <a:pt x="3726" y="66448"/>
                  </a:lnTo>
                  <a:lnTo>
                    <a:pt x="5376" y="82930"/>
                  </a:lnTo>
                  <a:lnTo>
                    <a:pt x="6782" y="99745"/>
                  </a:lnTo>
                  <a:lnTo>
                    <a:pt x="8048" y="116457"/>
                  </a:lnTo>
                  <a:lnTo>
                    <a:pt x="9504" y="132379"/>
                  </a:lnTo>
                  <a:lnTo>
                    <a:pt x="11331" y="147203"/>
                  </a:lnTo>
                  <a:lnTo>
                    <a:pt x="13388" y="161124"/>
                  </a:lnTo>
                  <a:lnTo>
                    <a:pt x="15316" y="174627"/>
                  </a:lnTo>
                  <a:lnTo>
                    <a:pt x="16914" y="188050"/>
                  </a:lnTo>
                  <a:lnTo>
                    <a:pt x="18310" y="201542"/>
                  </a:lnTo>
                  <a:lnTo>
                    <a:pt x="19854" y="215147"/>
                  </a:lnTo>
                  <a:lnTo>
                    <a:pt x="21740" y="228863"/>
                  </a:lnTo>
                  <a:lnTo>
                    <a:pt x="23837" y="242669"/>
                  </a:lnTo>
                  <a:lnTo>
                    <a:pt x="25791" y="256544"/>
                  </a:lnTo>
                  <a:lnTo>
                    <a:pt x="27362" y="270404"/>
                  </a:lnTo>
                  <a:lnTo>
                    <a:pt x="27088" y="281919"/>
                  </a:lnTo>
                  <a:lnTo>
                    <a:pt x="24202" y="287279"/>
                  </a:lnTo>
                  <a:lnTo>
                    <a:pt x="20820" y="285995"/>
                  </a:lnTo>
                  <a:lnTo>
                    <a:pt x="17939" y="279521"/>
                  </a:lnTo>
                  <a:lnTo>
                    <a:pt x="15902" y="269573"/>
                  </a:lnTo>
                  <a:lnTo>
                    <a:pt x="14944" y="257632"/>
                  </a:lnTo>
                  <a:lnTo>
                    <a:pt x="15063" y="244649"/>
                  </a:lnTo>
                  <a:lnTo>
                    <a:pt x="16100" y="231304"/>
                  </a:lnTo>
                  <a:lnTo>
                    <a:pt x="17855" y="218170"/>
                  </a:lnTo>
                  <a:lnTo>
                    <a:pt x="20152" y="205520"/>
                  </a:lnTo>
                  <a:lnTo>
                    <a:pt x="23167" y="193715"/>
                  </a:lnTo>
                  <a:lnTo>
                    <a:pt x="27401" y="183300"/>
                  </a:lnTo>
                  <a:lnTo>
                    <a:pt x="33028" y="174453"/>
                  </a:lnTo>
                  <a:lnTo>
                    <a:pt x="39927" y="167510"/>
                  </a:lnTo>
                  <a:lnTo>
                    <a:pt x="47853" y="163117"/>
                  </a:lnTo>
                  <a:lnTo>
                    <a:pt x="56552" y="161387"/>
                  </a:lnTo>
                  <a:lnTo>
                    <a:pt x="65647" y="161986"/>
                  </a:lnTo>
                  <a:lnTo>
                    <a:pt x="74664" y="164431"/>
                  </a:lnTo>
                  <a:lnTo>
                    <a:pt x="83352" y="168264"/>
                  </a:lnTo>
                  <a:lnTo>
                    <a:pt x="91659" y="173426"/>
                  </a:lnTo>
                  <a:lnTo>
                    <a:pt x="99624" y="180238"/>
                  </a:lnTo>
                  <a:lnTo>
                    <a:pt x="107313" y="188748"/>
                  </a:lnTo>
                  <a:lnTo>
                    <a:pt x="114631" y="198902"/>
                  </a:lnTo>
                  <a:lnTo>
                    <a:pt x="121326" y="210699"/>
                  </a:lnTo>
                  <a:lnTo>
                    <a:pt x="127309" y="223968"/>
                  </a:lnTo>
                  <a:lnTo>
                    <a:pt x="132480" y="238268"/>
                  </a:lnTo>
                  <a:lnTo>
                    <a:pt x="136656" y="253005"/>
                  </a:lnTo>
                  <a:lnTo>
                    <a:pt x="139824" y="267772"/>
                  </a:lnTo>
                  <a:lnTo>
                    <a:pt x="141784" y="281314"/>
                  </a:lnTo>
                  <a:lnTo>
                    <a:pt x="142438" y="290344"/>
                  </a:lnTo>
                  <a:lnTo>
                    <a:pt x="143433" y="292480"/>
                  </a:lnTo>
                  <a:lnTo>
                    <a:pt x="146307" y="289343"/>
                  </a:lnTo>
                  <a:lnTo>
                    <a:pt x="150467" y="283646"/>
                  </a:lnTo>
                  <a:lnTo>
                    <a:pt x="155465" y="276523"/>
                  </a:lnTo>
                  <a:lnTo>
                    <a:pt x="161228" y="268750"/>
                  </a:lnTo>
                  <a:lnTo>
                    <a:pt x="167899" y="261210"/>
                  </a:lnTo>
                  <a:lnTo>
                    <a:pt x="175485" y="254361"/>
                  </a:lnTo>
                  <a:lnTo>
                    <a:pt x="183860" y="248288"/>
                  </a:lnTo>
                  <a:lnTo>
                    <a:pt x="192857" y="242900"/>
                  </a:lnTo>
                  <a:lnTo>
                    <a:pt x="202317" y="238055"/>
                  </a:lnTo>
                  <a:lnTo>
                    <a:pt x="212110" y="233613"/>
                  </a:lnTo>
                  <a:lnTo>
                    <a:pt x="222136" y="229461"/>
                  </a:lnTo>
                  <a:lnTo>
                    <a:pt x="232328" y="225518"/>
                  </a:lnTo>
                  <a:lnTo>
                    <a:pt x="242800" y="221885"/>
                  </a:lnTo>
                  <a:lnTo>
                    <a:pt x="253822" y="218823"/>
                  </a:lnTo>
                  <a:lnTo>
                    <a:pt x="265491" y="216423"/>
                  </a:lnTo>
                  <a:lnTo>
                    <a:pt x="277430" y="214303"/>
                  </a:lnTo>
                  <a:lnTo>
                    <a:pt x="288912" y="211733"/>
                  </a:lnTo>
                  <a:lnTo>
                    <a:pt x="299545" y="208323"/>
                  </a:lnTo>
                  <a:lnTo>
                    <a:pt x="308802" y="203708"/>
                  </a:lnTo>
                  <a:lnTo>
                    <a:pt x="315883" y="197395"/>
                  </a:lnTo>
                  <a:lnTo>
                    <a:pt x="320551" y="189303"/>
                  </a:lnTo>
                  <a:lnTo>
                    <a:pt x="322565" y="180139"/>
                  </a:lnTo>
                  <a:lnTo>
                    <a:pt x="321430" y="171151"/>
                  </a:lnTo>
                  <a:lnTo>
                    <a:pt x="317186" y="163052"/>
                  </a:lnTo>
                  <a:lnTo>
                    <a:pt x="310287" y="156332"/>
                  </a:lnTo>
                  <a:lnTo>
                    <a:pt x="301314" y="151502"/>
                  </a:lnTo>
                  <a:lnTo>
                    <a:pt x="290810" y="148636"/>
                  </a:lnTo>
                  <a:lnTo>
                    <a:pt x="279372" y="147645"/>
                  </a:lnTo>
                  <a:lnTo>
                    <a:pt x="267638" y="148477"/>
                  </a:lnTo>
                  <a:lnTo>
                    <a:pt x="255980" y="150917"/>
                  </a:lnTo>
                  <a:lnTo>
                    <a:pt x="244697" y="154653"/>
                  </a:lnTo>
                  <a:lnTo>
                    <a:pt x="234114" y="159367"/>
                  </a:lnTo>
                  <a:lnTo>
                    <a:pt x="224327" y="164797"/>
                  </a:lnTo>
                  <a:lnTo>
                    <a:pt x="215260" y="170898"/>
                  </a:lnTo>
                  <a:lnTo>
                    <a:pt x="206777" y="177824"/>
                  </a:lnTo>
                  <a:lnTo>
                    <a:pt x="198740" y="185604"/>
                  </a:lnTo>
                  <a:lnTo>
                    <a:pt x="191358" y="194457"/>
                  </a:lnTo>
                  <a:lnTo>
                    <a:pt x="185150" y="204843"/>
                  </a:lnTo>
                  <a:lnTo>
                    <a:pt x="180313" y="216863"/>
                  </a:lnTo>
                  <a:lnTo>
                    <a:pt x="176896" y="230004"/>
                  </a:lnTo>
                  <a:lnTo>
                    <a:pt x="174968" y="243356"/>
                  </a:lnTo>
                  <a:lnTo>
                    <a:pt x="174418" y="256365"/>
                  </a:lnTo>
                  <a:lnTo>
                    <a:pt x="175167" y="268690"/>
                  </a:lnTo>
                  <a:lnTo>
                    <a:pt x="177257" y="280040"/>
                  </a:lnTo>
                  <a:lnTo>
                    <a:pt x="180594" y="290365"/>
                  </a:lnTo>
                  <a:lnTo>
                    <a:pt x="185291" y="299466"/>
                  </a:lnTo>
                  <a:lnTo>
                    <a:pt x="191724" y="306917"/>
                  </a:lnTo>
                  <a:lnTo>
                    <a:pt x="199939" y="312627"/>
                  </a:lnTo>
                  <a:lnTo>
                    <a:pt x="209539" y="316480"/>
                  </a:lnTo>
                  <a:lnTo>
                    <a:pt x="219893" y="318177"/>
                  </a:lnTo>
                  <a:lnTo>
                    <a:pt x="230558" y="317766"/>
                  </a:lnTo>
                  <a:lnTo>
                    <a:pt x="241310" y="315730"/>
                  </a:lnTo>
                  <a:lnTo>
                    <a:pt x="252054" y="312770"/>
                  </a:lnTo>
                  <a:lnTo>
                    <a:pt x="262746" y="309384"/>
                  </a:lnTo>
                  <a:lnTo>
                    <a:pt x="272928" y="305984"/>
                  </a:lnTo>
                  <a:lnTo>
                    <a:pt x="282715" y="302654"/>
                  </a:lnTo>
                  <a:lnTo>
                    <a:pt x="292968" y="299111"/>
                  </a:lnTo>
                  <a:lnTo>
                    <a:pt x="30532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58460" y="452725"/>
              <a:ext cx="134432" cy="174023"/>
            </a:xfrm>
            <a:custGeom>
              <a:avLst/>
              <a:gdLst/>
              <a:ahLst/>
              <a:cxnLst/>
              <a:rect l="0" t="0" r="0" b="0"/>
              <a:pathLst>
                <a:path w="134432" h="174023">
                  <a:moveTo>
                    <a:pt x="127177" y="0"/>
                  </a:moveTo>
                  <a:lnTo>
                    <a:pt x="115442" y="67"/>
                  </a:lnTo>
                  <a:lnTo>
                    <a:pt x="104313" y="707"/>
                  </a:lnTo>
                  <a:lnTo>
                    <a:pt x="92720" y="2008"/>
                  </a:lnTo>
                  <a:lnTo>
                    <a:pt x="80731" y="4041"/>
                  </a:lnTo>
                  <a:lnTo>
                    <a:pt x="68719" y="7006"/>
                  </a:lnTo>
                  <a:lnTo>
                    <a:pt x="56920" y="10925"/>
                  </a:lnTo>
                  <a:lnTo>
                    <a:pt x="45567" y="15674"/>
                  </a:lnTo>
                  <a:lnTo>
                    <a:pt x="34947" y="21078"/>
                  </a:lnTo>
                  <a:lnTo>
                    <a:pt x="25150" y="26979"/>
                  </a:lnTo>
                  <a:lnTo>
                    <a:pt x="16421" y="33567"/>
                  </a:lnTo>
                  <a:lnTo>
                    <a:pt x="9228" y="41352"/>
                  </a:lnTo>
                  <a:lnTo>
                    <a:pt x="3705" y="50500"/>
                  </a:lnTo>
                  <a:lnTo>
                    <a:pt x="318" y="60236"/>
                  </a:lnTo>
                  <a:lnTo>
                    <a:pt x="0" y="69091"/>
                  </a:lnTo>
                  <a:lnTo>
                    <a:pt x="2971" y="76295"/>
                  </a:lnTo>
                  <a:lnTo>
                    <a:pt x="8695" y="81603"/>
                  </a:lnTo>
                  <a:lnTo>
                    <a:pt x="16272" y="84947"/>
                  </a:lnTo>
                  <a:lnTo>
                    <a:pt x="24997" y="86529"/>
                  </a:lnTo>
                  <a:lnTo>
                    <a:pt x="34577" y="86846"/>
                  </a:lnTo>
                  <a:lnTo>
                    <a:pt x="45050" y="86553"/>
                  </a:lnTo>
                  <a:lnTo>
                    <a:pt x="56380" y="86082"/>
                  </a:lnTo>
                  <a:lnTo>
                    <a:pt x="68275" y="85960"/>
                  </a:lnTo>
                  <a:lnTo>
                    <a:pt x="80265" y="86871"/>
                  </a:lnTo>
                  <a:lnTo>
                    <a:pt x="92066" y="89088"/>
                  </a:lnTo>
                  <a:lnTo>
                    <a:pt x="103263" y="92697"/>
                  </a:lnTo>
                  <a:lnTo>
                    <a:pt x="113250" y="97786"/>
                  </a:lnTo>
                  <a:lnTo>
                    <a:pt x="121802" y="104246"/>
                  </a:lnTo>
                  <a:lnTo>
                    <a:pt x="128544" y="111835"/>
                  </a:lnTo>
                  <a:lnTo>
                    <a:pt x="132799" y="120291"/>
                  </a:lnTo>
                  <a:lnTo>
                    <a:pt x="134431" y="129372"/>
                  </a:lnTo>
                  <a:lnTo>
                    <a:pt x="133598" y="138569"/>
                  </a:lnTo>
                  <a:lnTo>
                    <a:pt x="130462" y="147130"/>
                  </a:lnTo>
                  <a:lnTo>
                    <a:pt x="125353" y="154693"/>
                  </a:lnTo>
                  <a:lnTo>
                    <a:pt x="118520" y="161091"/>
                  </a:lnTo>
                  <a:lnTo>
                    <a:pt x="110046" y="166173"/>
                  </a:lnTo>
                  <a:lnTo>
                    <a:pt x="100129" y="169994"/>
                  </a:lnTo>
                  <a:lnTo>
                    <a:pt x="89049" y="172595"/>
                  </a:lnTo>
                  <a:lnTo>
                    <a:pt x="77089" y="173908"/>
                  </a:lnTo>
                  <a:lnTo>
                    <a:pt x="64503" y="174022"/>
                  </a:lnTo>
                  <a:lnTo>
                    <a:pt x="51891" y="173298"/>
                  </a:lnTo>
                  <a:lnTo>
                    <a:pt x="38867" y="172212"/>
                  </a:lnTo>
                  <a:lnTo>
                    <a:pt x="23173" y="170671"/>
                  </a:lnTo>
                  <a:lnTo>
                    <a:pt x="83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39511" y="494839"/>
              <a:ext cx="137220" cy="150864"/>
            </a:xfrm>
            <a:custGeom>
              <a:avLst/>
              <a:gdLst/>
              <a:ahLst/>
              <a:cxnLst/>
              <a:rect l="0" t="0" r="0" b="0"/>
              <a:pathLst>
                <a:path w="137220" h="150864">
                  <a:moveTo>
                    <a:pt x="9297" y="0"/>
                  </a:moveTo>
                  <a:lnTo>
                    <a:pt x="6430" y="8868"/>
                  </a:lnTo>
                  <a:lnTo>
                    <a:pt x="4289" y="17855"/>
                  </a:lnTo>
                  <a:lnTo>
                    <a:pt x="2686" y="27850"/>
                  </a:lnTo>
                  <a:lnTo>
                    <a:pt x="1506" y="38831"/>
                  </a:lnTo>
                  <a:lnTo>
                    <a:pt x="657" y="50642"/>
                  </a:lnTo>
                  <a:lnTo>
                    <a:pt x="69" y="63096"/>
                  </a:lnTo>
                  <a:lnTo>
                    <a:pt x="0" y="75861"/>
                  </a:lnTo>
                  <a:lnTo>
                    <a:pt x="1013" y="88494"/>
                  </a:lnTo>
                  <a:lnTo>
                    <a:pt x="3331" y="100753"/>
                  </a:lnTo>
                  <a:lnTo>
                    <a:pt x="7023" y="112270"/>
                  </a:lnTo>
                  <a:lnTo>
                    <a:pt x="12177" y="122479"/>
                  </a:lnTo>
                  <a:lnTo>
                    <a:pt x="18686" y="131191"/>
                  </a:lnTo>
                  <a:lnTo>
                    <a:pt x="26481" y="138381"/>
                  </a:lnTo>
                  <a:lnTo>
                    <a:pt x="35608" y="144001"/>
                  </a:lnTo>
                  <a:lnTo>
                    <a:pt x="45959" y="148179"/>
                  </a:lnTo>
                  <a:lnTo>
                    <a:pt x="56992" y="150681"/>
                  </a:lnTo>
                  <a:lnTo>
                    <a:pt x="67855" y="150863"/>
                  </a:lnTo>
                  <a:lnTo>
                    <a:pt x="78085" y="148578"/>
                  </a:lnTo>
                  <a:lnTo>
                    <a:pt x="87578" y="144112"/>
                  </a:lnTo>
                  <a:lnTo>
                    <a:pt x="96415" y="137910"/>
                  </a:lnTo>
                  <a:lnTo>
                    <a:pt x="104724" y="130407"/>
                  </a:lnTo>
                  <a:lnTo>
                    <a:pt x="112475" y="121965"/>
                  </a:lnTo>
                  <a:lnTo>
                    <a:pt x="119468" y="112862"/>
                  </a:lnTo>
                  <a:lnTo>
                    <a:pt x="125651" y="103296"/>
                  </a:lnTo>
                  <a:lnTo>
                    <a:pt x="130788" y="93248"/>
                  </a:lnTo>
                  <a:lnTo>
                    <a:pt x="134408" y="82511"/>
                  </a:lnTo>
                  <a:lnTo>
                    <a:pt x="136401" y="71043"/>
                  </a:lnTo>
                  <a:lnTo>
                    <a:pt x="137108" y="59533"/>
                  </a:lnTo>
                  <a:lnTo>
                    <a:pt x="137219" y="48186"/>
                  </a:lnTo>
                  <a:lnTo>
                    <a:pt x="136741" y="36003"/>
                  </a:lnTo>
                  <a:lnTo>
                    <a:pt x="13563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17264" y="315854"/>
              <a:ext cx="173868" cy="326371"/>
            </a:xfrm>
            <a:custGeom>
              <a:avLst/>
              <a:gdLst/>
              <a:ahLst/>
              <a:cxnLst/>
              <a:rect l="0" t="0" r="0" b="0"/>
              <a:pathLst>
                <a:path w="173868" h="326371">
                  <a:moveTo>
                    <a:pt x="42114" y="0"/>
                  </a:moveTo>
                  <a:lnTo>
                    <a:pt x="42114" y="11803"/>
                  </a:lnTo>
                  <a:lnTo>
                    <a:pt x="42114" y="23572"/>
                  </a:lnTo>
                  <a:lnTo>
                    <a:pt x="42114" y="36467"/>
                  </a:lnTo>
                  <a:lnTo>
                    <a:pt x="42114" y="50488"/>
                  </a:lnTo>
                  <a:lnTo>
                    <a:pt x="42114" y="65464"/>
                  </a:lnTo>
                  <a:lnTo>
                    <a:pt x="42114" y="81182"/>
                  </a:lnTo>
                  <a:lnTo>
                    <a:pt x="42114" y="97285"/>
                  </a:lnTo>
                  <a:lnTo>
                    <a:pt x="42114" y="113309"/>
                  </a:lnTo>
                  <a:lnTo>
                    <a:pt x="42114" y="129011"/>
                  </a:lnTo>
                  <a:lnTo>
                    <a:pt x="42114" y="144501"/>
                  </a:lnTo>
                  <a:lnTo>
                    <a:pt x="42114" y="160127"/>
                  </a:lnTo>
                  <a:lnTo>
                    <a:pt x="42114" y="176084"/>
                  </a:lnTo>
                  <a:lnTo>
                    <a:pt x="42114" y="192242"/>
                  </a:lnTo>
                  <a:lnTo>
                    <a:pt x="42114" y="208251"/>
                  </a:lnTo>
                  <a:lnTo>
                    <a:pt x="42119" y="223821"/>
                  </a:lnTo>
                  <a:lnTo>
                    <a:pt x="42292" y="235736"/>
                  </a:lnTo>
                  <a:lnTo>
                    <a:pt x="42940" y="240182"/>
                  </a:lnTo>
                  <a:lnTo>
                    <a:pt x="44198" y="238731"/>
                  </a:lnTo>
                  <a:lnTo>
                    <a:pt x="46196" y="233773"/>
                  </a:lnTo>
                  <a:lnTo>
                    <a:pt x="49141" y="227126"/>
                  </a:lnTo>
                  <a:lnTo>
                    <a:pt x="53050" y="219816"/>
                  </a:lnTo>
                  <a:lnTo>
                    <a:pt x="57794" y="212328"/>
                  </a:lnTo>
                  <a:lnTo>
                    <a:pt x="63195" y="204858"/>
                  </a:lnTo>
                  <a:lnTo>
                    <a:pt x="69094" y="197479"/>
                  </a:lnTo>
                  <a:lnTo>
                    <a:pt x="75681" y="190526"/>
                  </a:lnTo>
                  <a:lnTo>
                    <a:pt x="83466" y="184601"/>
                  </a:lnTo>
                  <a:lnTo>
                    <a:pt x="92627" y="179954"/>
                  </a:lnTo>
                  <a:lnTo>
                    <a:pt x="102882" y="176831"/>
                  </a:lnTo>
                  <a:lnTo>
                    <a:pt x="113683" y="175634"/>
                  </a:lnTo>
                  <a:lnTo>
                    <a:pt x="124642" y="176391"/>
                  </a:lnTo>
                  <a:lnTo>
                    <a:pt x="135253" y="179001"/>
                  </a:lnTo>
                  <a:lnTo>
                    <a:pt x="144839" y="183411"/>
                  </a:lnTo>
                  <a:lnTo>
                    <a:pt x="153126" y="189416"/>
                  </a:lnTo>
                  <a:lnTo>
                    <a:pt x="160028" y="196869"/>
                  </a:lnTo>
                  <a:lnTo>
                    <a:pt x="165454" y="205765"/>
                  </a:lnTo>
                  <a:lnTo>
                    <a:pt x="169509" y="215965"/>
                  </a:lnTo>
                  <a:lnTo>
                    <a:pt x="172270" y="227067"/>
                  </a:lnTo>
                  <a:lnTo>
                    <a:pt x="173690" y="238510"/>
                  </a:lnTo>
                  <a:lnTo>
                    <a:pt x="173867" y="249945"/>
                  </a:lnTo>
                  <a:lnTo>
                    <a:pt x="172853" y="261233"/>
                  </a:lnTo>
                  <a:lnTo>
                    <a:pt x="170578" y="272345"/>
                  </a:lnTo>
                  <a:lnTo>
                    <a:pt x="167118" y="283292"/>
                  </a:lnTo>
                  <a:lnTo>
                    <a:pt x="162507" y="293779"/>
                  </a:lnTo>
                  <a:lnTo>
                    <a:pt x="156662" y="303223"/>
                  </a:lnTo>
                  <a:lnTo>
                    <a:pt x="149656" y="311383"/>
                  </a:lnTo>
                  <a:lnTo>
                    <a:pt x="141682" y="318014"/>
                  </a:lnTo>
                  <a:lnTo>
                    <a:pt x="132959" y="322720"/>
                  </a:lnTo>
                  <a:lnTo>
                    <a:pt x="123685" y="325471"/>
                  </a:lnTo>
                  <a:lnTo>
                    <a:pt x="114017" y="326370"/>
                  </a:lnTo>
                  <a:lnTo>
                    <a:pt x="104075" y="325469"/>
                  </a:lnTo>
                  <a:lnTo>
                    <a:pt x="93949" y="322978"/>
                  </a:lnTo>
                  <a:lnTo>
                    <a:pt x="83861" y="319207"/>
                  </a:lnTo>
                  <a:lnTo>
                    <a:pt x="74161" y="314468"/>
                  </a:lnTo>
                  <a:lnTo>
                    <a:pt x="65006" y="309026"/>
                  </a:lnTo>
                  <a:lnTo>
                    <a:pt x="56384" y="303086"/>
                  </a:lnTo>
                  <a:lnTo>
                    <a:pt x="48206" y="296801"/>
                  </a:lnTo>
                  <a:lnTo>
                    <a:pt x="40375" y="290282"/>
                  </a:lnTo>
                  <a:lnTo>
                    <a:pt x="32908" y="283717"/>
                  </a:lnTo>
                  <a:lnTo>
                    <a:pt x="25104" y="276627"/>
                  </a:lnTo>
                  <a:lnTo>
                    <a:pt x="15161" y="26727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54134" y="579067"/>
              <a:ext cx="116924" cy="210571"/>
            </a:xfrm>
            <a:custGeom>
              <a:avLst/>
              <a:gdLst/>
              <a:ahLst/>
              <a:cxnLst/>
              <a:rect l="0" t="0" r="0" b="0"/>
              <a:pathLst>
                <a:path w="116924" h="210571">
                  <a:moveTo>
                    <a:pt x="84228" y="0"/>
                  </a:moveTo>
                  <a:lnTo>
                    <a:pt x="84294" y="11668"/>
                  </a:lnTo>
                  <a:lnTo>
                    <a:pt x="84935" y="22157"/>
                  </a:lnTo>
                  <a:lnTo>
                    <a:pt x="86232" y="32458"/>
                  </a:lnTo>
                  <a:lnTo>
                    <a:pt x="88091" y="42760"/>
                  </a:lnTo>
                  <a:lnTo>
                    <a:pt x="90409" y="53103"/>
                  </a:lnTo>
                  <a:lnTo>
                    <a:pt x="93075" y="63498"/>
                  </a:lnTo>
                  <a:lnTo>
                    <a:pt x="95999" y="74099"/>
                  </a:lnTo>
                  <a:lnTo>
                    <a:pt x="99106" y="85205"/>
                  </a:lnTo>
                  <a:lnTo>
                    <a:pt x="102341" y="96938"/>
                  </a:lnTo>
                  <a:lnTo>
                    <a:pt x="105665" y="109259"/>
                  </a:lnTo>
                  <a:lnTo>
                    <a:pt x="109050" y="122061"/>
                  </a:lnTo>
                  <a:lnTo>
                    <a:pt x="112461" y="135226"/>
                  </a:lnTo>
                  <a:lnTo>
                    <a:pt x="115396" y="148489"/>
                  </a:lnTo>
                  <a:lnTo>
                    <a:pt x="116923" y="161467"/>
                  </a:lnTo>
                  <a:lnTo>
                    <a:pt x="116642" y="173953"/>
                  </a:lnTo>
                  <a:lnTo>
                    <a:pt x="114485" y="185285"/>
                  </a:lnTo>
                  <a:lnTo>
                    <a:pt x="110446" y="194306"/>
                  </a:lnTo>
                  <a:lnTo>
                    <a:pt x="104722" y="200594"/>
                  </a:lnTo>
                  <a:lnTo>
                    <a:pt x="97473" y="204527"/>
                  </a:lnTo>
                  <a:lnTo>
                    <a:pt x="88721" y="206884"/>
                  </a:lnTo>
                  <a:lnTo>
                    <a:pt x="78621" y="208292"/>
                  </a:lnTo>
                  <a:lnTo>
                    <a:pt x="67458" y="209142"/>
                  </a:lnTo>
                  <a:lnTo>
                    <a:pt x="54159" y="209757"/>
                  </a:lnTo>
                  <a:lnTo>
                    <a:pt x="34205" y="21020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38362" y="4106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95605" y="472761"/>
              <a:ext cx="142800" cy="170325"/>
            </a:xfrm>
            <a:custGeom>
              <a:avLst/>
              <a:gdLst/>
              <a:ahLst/>
              <a:cxnLst/>
              <a:rect l="0" t="0" r="0" b="0"/>
              <a:pathLst>
                <a:path w="142800" h="170325">
                  <a:moveTo>
                    <a:pt x="5929" y="64192"/>
                  </a:moveTo>
                  <a:lnTo>
                    <a:pt x="11931" y="69925"/>
                  </a:lnTo>
                  <a:lnTo>
                    <a:pt x="18775" y="74209"/>
                  </a:lnTo>
                  <a:lnTo>
                    <a:pt x="27168" y="77415"/>
                  </a:lnTo>
                  <a:lnTo>
                    <a:pt x="36966" y="79777"/>
                  </a:lnTo>
                  <a:lnTo>
                    <a:pt x="47930" y="81474"/>
                  </a:lnTo>
                  <a:lnTo>
                    <a:pt x="59781" y="82655"/>
                  </a:lnTo>
                  <a:lnTo>
                    <a:pt x="71960" y="82965"/>
                  </a:lnTo>
                  <a:lnTo>
                    <a:pt x="83659" y="81589"/>
                  </a:lnTo>
                  <a:lnTo>
                    <a:pt x="94477" y="78216"/>
                  </a:lnTo>
                  <a:lnTo>
                    <a:pt x="104210" y="73001"/>
                  </a:lnTo>
                  <a:lnTo>
                    <a:pt x="112683" y="66288"/>
                  </a:lnTo>
                  <a:lnTo>
                    <a:pt x="119923" y="58443"/>
                  </a:lnTo>
                  <a:lnTo>
                    <a:pt x="125635" y="49940"/>
                  </a:lnTo>
                  <a:lnTo>
                    <a:pt x="129124" y="41328"/>
                  </a:lnTo>
                  <a:lnTo>
                    <a:pt x="130209" y="32919"/>
                  </a:lnTo>
                  <a:lnTo>
                    <a:pt x="128989" y="24972"/>
                  </a:lnTo>
                  <a:lnTo>
                    <a:pt x="125587" y="17780"/>
                  </a:lnTo>
                  <a:lnTo>
                    <a:pt x="120299" y="11433"/>
                  </a:lnTo>
                  <a:lnTo>
                    <a:pt x="113514" y="6171"/>
                  </a:lnTo>
                  <a:lnTo>
                    <a:pt x="105606" y="2458"/>
                  </a:lnTo>
                  <a:lnTo>
                    <a:pt x="96887" y="410"/>
                  </a:lnTo>
                  <a:lnTo>
                    <a:pt x="87596" y="0"/>
                  </a:lnTo>
                  <a:lnTo>
                    <a:pt x="77906" y="1236"/>
                  </a:lnTo>
                  <a:lnTo>
                    <a:pt x="67949" y="3956"/>
                  </a:lnTo>
                  <a:lnTo>
                    <a:pt x="57975" y="7882"/>
                  </a:lnTo>
                  <a:lnTo>
                    <a:pt x="48351" y="12725"/>
                  </a:lnTo>
                  <a:lnTo>
                    <a:pt x="39252" y="18242"/>
                  </a:lnTo>
                  <a:lnTo>
                    <a:pt x="30836" y="24401"/>
                  </a:lnTo>
                  <a:lnTo>
                    <a:pt x="23329" y="31366"/>
                  </a:lnTo>
                  <a:lnTo>
                    <a:pt x="16767" y="39168"/>
                  </a:lnTo>
                  <a:lnTo>
                    <a:pt x="11189" y="47866"/>
                  </a:lnTo>
                  <a:lnTo>
                    <a:pt x="6732" y="57615"/>
                  </a:lnTo>
                  <a:lnTo>
                    <a:pt x="3368" y="68395"/>
                  </a:lnTo>
                  <a:lnTo>
                    <a:pt x="1090" y="79888"/>
                  </a:lnTo>
                  <a:lnTo>
                    <a:pt x="0" y="91595"/>
                  </a:lnTo>
                  <a:lnTo>
                    <a:pt x="49" y="103204"/>
                  </a:lnTo>
                  <a:lnTo>
                    <a:pt x="1216" y="114437"/>
                  </a:lnTo>
                  <a:lnTo>
                    <a:pt x="3595" y="124981"/>
                  </a:lnTo>
                  <a:lnTo>
                    <a:pt x="7126" y="134732"/>
                  </a:lnTo>
                  <a:lnTo>
                    <a:pt x="11784" y="143602"/>
                  </a:lnTo>
                  <a:lnTo>
                    <a:pt x="17659" y="151422"/>
                  </a:lnTo>
                  <a:lnTo>
                    <a:pt x="24685" y="158194"/>
                  </a:lnTo>
                  <a:lnTo>
                    <a:pt x="32674" y="163743"/>
                  </a:lnTo>
                  <a:lnTo>
                    <a:pt x="41408" y="167649"/>
                  </a:lnTo>
                  <a:lnTo>
                    <a:pt x="50688" y="169827"/>
                  </a:lnTo>
                  <a:lnTo>
                    <a:pt x="60359" y="170324"/>
                  </a:lnTo>
                  <a:lnTo>
                    <a:pt x="70304" y="169145"/>
                  </a:lnTo>
                  <a:lnTo>
                    <a:pt x="80432" y="166473"/>
                  </a:lnTo>
                  <a:lnTo>
                    <a:pt x="90615" y="162901"/>
                  </a:lnTo>
                  <a:lnTo>
                    <a:pt x="101884" y="158987"/>
                  </a:lnTo>
                  <a:lnTo>
                    <a:pt x="117464" y="154393"/>
                  </a:lnTo>
                  <a:lnTo>
                    <a:pt x="142799" y="148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86319" y="484310"/>
              <a:ext cx="120542" cy="149954"/>
            </a:xfrm>
            <a:custGeom>
              <a:avLst/>
              <a:gdLst/>
              <a:ahLst/>
              <a:cxnLst/>
              <a:rect l="0" t="0" r="0" b="0"/>
              <a:pathLst>
                <a:path w="120542" h="149954">
                  <a:moveTo>
                    <a:pt x="99484" y="0"/>
                  </a:moveTo>
                  <a:lnTo>
                    <a:pt x="87883" y="134"/>
                  </a:lnTo>
                  <a:lnTo>
                    <a:pt x="78034" y="1415"/>
                  </a:lnTo>
                  <a:lnTo>
                    <a:pt x="69029" y="4008"/>
                  </a:lnTo>
                  <a:lnTo>
                    <a:pt x="60587" y="7727"/>
                  </a:lnTo>
                  <a:lnTo>
                    <a:pt x="52560" y="12360"/>
                  </a:lnTo>
                  <a:lnTo>
                    <a:pt x="44836" y="17693"/>
                  </a:lnTo>
                  <a:lnTo>
                    <a:pt x="37332" y="23541"/>
                  </a:lnTo>
                  <a:lnTo>
                    <a:pt x="29982" y="29755"/>
                  </a:lnTo>
                  <a:lnTo>
                    <a:pt x="22746" y="36235"/>
                  </a:lnTo>
                  <a:lnTo>
                    <a:pt x="15920" y="43228"/>
                  </a:lnTo>
                  <a:lnTo>
                    <a:pt x="10096" y="51294"/>
                  </a:lnTo>
                  <a:lnTo>
                    <a:pt x="5519" y="60646"/>
                  </a:lnTo>
                  <a:lnTo>
                    <a:pt x="2279" y="71031"/>
                  </a:lnTo>
                  <a:lnTo>
                    <a:pt x="469" y="81919"/>
                  </a:lnTo>
                  <a:lnTo>
                    <a:pt x="0" y="92941"/>
                  </a:lnTo>
                  <a:lnTo>
                    <a:pt x="802" y="103765"/>
                  </a:lnTo>
                  <a:lnTo>
                    <a:pt x="2927" y="114026"/>
                  </a:lnTo>
                  <a:lnTo>
                    <a:pt x="6289" y="123579"/>
                  </a:lnTo>
                  <a:lnTo>
                    <a:pt x="11003" y="132145"/>
                  </a:lnTo>
                  <a:lnTo>
                    <a:pt x="17446" y="139228"/>
                  </a:lnTo>
                  <a:lnTo>
                    <a:pt x="25669" y="144687"/>
                  </a:lnTo>
                  <a:lnTo>
                    <a:pt x="35273" y="148371"/>
                  </a:lnTo>
                  <a:lnTo>
                    <a:pt x="45630" y="149953"/>
                  </a:lnTo>
                  <a:lnTo>
                    <a:pt x="56293" y="149461"/>
                  </a:lnTo>
                  <a:lnTo>
                    <a:pt x="66874" y="147201"/>
                  </a:lnTo>
                  <a:lnTo>
                    <a:pt x="76970" y="143558"/>
                  </a:lnTo>
                  <a:lnTo>
                    <a:pt x="86414" y="138900"/>
                  </a:lnTo>
                  <a:lnTo>
                    <a:pt x="94935" y="133823"/>
                  </a:lnTo>
                  <a:lnTo>
                    <a:pt x="102896" y="128655"/>
                  </a:lnTo>
                  <a:lnTo>
                    <a:pt x="110995" y="122947"/>
                  </a:lnTo>
                  <a:lnTo>
                    <a:pt x="120541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04330" y="263212"/>
              <a:ext cx="22244" cy="357970"/>
            </a:xfrm>
            <a:custGeom>
              <a:avLst/>
              <a:gdLst/>
              <a:ahLst/>
              <a:cxnLst/>
              <a:rect l="0" t="0" r="0" b="0"/>
              <a:pathLst>
                <a:path w="22244" h="357970">
                  <a:moveTo>
                    <a:pt x="7815" y="0"/>
                  </a:moveTo>
                  <a:lnTo>
                    <a:pt x="4949" y="8868"/>
                  </a:lnTo>
                  <a:lnTo>
                    <a:pt x="2808" y="17855"/>
                  </a:lnTo>
                  <a:lnTo>
                    <a:pt x="1208" y="27851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0" y="63106"/>
                  </a:lnTo>
                  <a:lnTo>
                    <a:pt x="1889" y="76216"/>
                  </a:lnTo>
                  <a:lnTo>
                    <a:pt x="3253" y="90145"/>
                  </a:lnTo>
                  <a:lnTo>
                    <a:pt x="4463" y="104925"/>
                  </a:lnTo>
                  <a:lnTo>
                    <a:pt x="5425" y="120612"/>
                  </a:lnTo>
                  <a:lnTo>
                    <a:pt x="6145" y="137358"/>
                  </a:lnTo>
                  <a:lnTo>
                    <a:pt x="6668" y="155142"/>
                  </a:lnTo>
                  <a:lnTo>
                    <a:pt x="7206" y="173645"/>
                  </a:lnTo>
                  <a:lnTo>
                    <a:pt x="8107" y="192364"/>
                  </a:lnTo>
                  <a:lnTo>
                    <a:pt x="9528" y="210991"/>
                  </a:lnTo>
                  <a:lnTo>
                    <a:pt x="11299" y="229413"/>
                  </a:lnTo>
                  <a:lnTo>
                    <a:pt x="13027" y="247622"/>
                  </a:lnTo>
                  <a:lnTo>
                    <a:pt x="14488" y="265640"/>
                  </a:lnTo>
                  <a:lnTo>
                    <a:pt x="15790" y="283181"/>
                  </a:lnTo>
                  <a:lnTo>
                    <a:pt x="17270" y="299667"/>
                  </a:lnTo>
                  <a:lnTo>
                    <a:pt x="19108" y="314851"/>
                  </a:lnTo>
                  <a:lnTo>
                    <a:pt x="20984" y="328182"/>
                  </a:lnTo>
                  <a:lnTo>
                    <a:pt x="22243" y="339838"/>
                  </a:lnTo>
                  <a:lnTo>
                    <a:pt x="21878" y="349723"/>
                  </a:lnTo>
                  <a:lnTo>
                    <a:pt x="1834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54218" y="379025"/>
              <a:ext cx="294798" cy="21058"/>
            </a:xfrm>
            <a:custGeom>
              <a:avLst/>
              <a:gdLst/>
              <a:ahLst/>
              <a:cxnLst/>
              <a:rect l="0" t="0" r="0" b="0"/>
              <a:pathLst>
                <a:path w="294798" h="21058">
                  <a:moveTo>
                    <a:pt x="294797" y="0"/>
                  </a:moveTo>
                  <a:lnTo>
                    <a:pt x="285795" y="2867"/>
                  </a:lnTo>
                  <a:lnTo>
                    <a:pt x="275528" y="5009"/>
                  </a:lnTo>
                  <a:lnTo>
                    <a:pt x="262949" y="6608"/>
                  </a:lnTo>
                  <a:lnTo>
                    <a:pt x="248594" y="7615"/>
                  </a:lnTo>
                  <a:lnTo>
                    <a:pt x="233447" y="7816"/>
                  </a:lnTo>
                  <a:lnTo>
                    <a:pt x="218157" y="7164"/>
                  </a:lnTo>
                  <a:lnTo>
                    <a:pt x="202850" y="5926"/>
                  </a:lnTo>
                  <a:lnTo>
                    <a:pt x="187299" y="4562"/>
                  </a:lnTo>
                  <a:lnTo>
                    <a:pt x="171370" y="3357"/>
                  </a:lnTo>
                  <a:lnTo>
                    <a:pt x="155217" y="2568"/>
                  </a:lnTo>
                  <a:lnTo>
                    <a:pt x="139207" y="2497"/>
                  </a:lnTo>
                  <a:lnTo>
                    <a:pt x="123543" y="3227"/>
                  </a:lnTo>
                  <a:lnTo>
                    <a:pt x="108259" y="4514"/>
                  </a:lnTo>
                  <a:lnTo>
                    <a:pt x="93309" y="5909"/>
                  </a:lnTo>
                  <a:lnTo>
                    <a:pt x="78632" y="7143"/>
                  </a:lnTo>
                  <a:lnTo>
                    <a:pt x="64379" y="8322"/>
                  </a:lnTo>
                  <a:lnTo>
                    <a:pt x="49317" y="10059"/>
                  </a:lnTo>
                  <a:lnTo>
                    <a:pt x="29880" y="136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94118" y="419947"/>
              <a:ext cx="165509" cy="212482"/>
            </a:xfrm>
            <a:custGeom>
              <a:avLst/>
              <a:gdLst/>
              <a:ahLst/>
              <a:cxnLst/>
              <a:rect l="0" t="0" r="0" b="0"/>
              <a:pathLst>
                <a:path w="165509" h="212482">
                  <a:moveTo>
                    <a:pt x="123395" y="11721"/>
                  </a:moveTo>
                  <a:lnTo>
                    <a:pt x="117460" y="6054"/>
                  </a:lnTo>
                  <a:lnTo>
                    <a:pt x="111256" y="2410"/>
                  </a:lnTo>
                  <a:lnTo>
                    <a:pt x="104160" y="501"/>
                  </a:lnTo>
                  <a:lnTo>
                    <a:pt x="96220" y="0"/>
                  </a:lnTo>
                  <a:lnTo>
                    <a:pt x="87574" y="619"/>
                  </a:lnTo>
                  <a:lnTo>
                    <a:pt x="78384" y="2095"/>
                  </a:lnTo>
                  <a:lnTo>
                    <a:pt x="68957" y="4363"/>
                  </a:lnTo>
                  <a:lnTo>
                    <a:pt x="59715" y="7550"/>
                  </a:lnTo>
                  <a:lnTo>
                    <a:pt x="50875" y="11652"/>
                  </a:lnTo>
                  <a:lnTo>
                    <a:pt x="42466" y="16539"/>
                  </a:lnTo>
                  <a:lnTo>
                    <a:pt x="34434" y="22044"/>
                  </a:lnTo>
                  <a:lnTo>
                    <a:pt x="26705" y="28021"/>
                  </a:lnTo>
                  <a:lnTo>
                    <a:pt x="19530" y="34831"/>
                  </a:lnTo>
                  <a:lnTo>
                    <a:pt x="13463" y="43299"/>
                  </a:lnTo>
                  <a:lnTo>
                    <a:pt x="8715" y="53741"/>
                  </a:lnTo>
                  <a:lnTo>
                    <a:pt x="5188" y="66010"/>
                  </a:lnTo>
                  <a:lnTo>
                    <a:pt x="2655" y="79766"/>
                  </a:lnTo>
                  <a:lnTo>
                    <a:pt x="884" y="94642"/>
                  </a:lnTo>
                  <a:lnTo>
                    <a:pt x="0" y="110001"/>
                  </a:lnTo>
                  <a:lnTo>
                    <a:pt x="454" y="124991"/>
                  </a:lnTo>
                  <a:lnTo>
                    <a:pt x="2387" y="139171"/>
                  </a:lnTo>
                  <a:lnTo>
                    <a:pt x="5651" y="152315"/>
                  </a:lnTo>
                  <a:lnTo>
                    <a:pt x="9983" y="164231"/>
                  </a:lnTo>
                  <a:lnTo>
                    <a:pt x="15125" y="174947"/>
                  </a:lnTo>
                  <a:lnTo>
                    <a:pt x="21016" y="184484"/>
                  </a:lnTo>
                  <a:lnTo>
                    <a:pt x="27796" y="192760"/>
                  </a:lnTo>
                  <a:lnTo>
                    <a:pt x="35464" y="199842"/>
                  </a:lnTo>
                  <a:lnTo>
                    <a:pt x="43901" y="205601"/>
                  </a:lnTo>
                  <a:lnTo>
                    <a:pt x="52944" y="209648"/>
                  </a:lnTo>
                  <a:lnTo>
                    <a:pt x="62434" y="211920"/>
                  </a:lnTo>
                  <a:lnTo>
                    <a:pt x="72248" y="212481"/>
                  </a:lnTo>
                  <a:lnTo>
                    <a:pt x="82289" y="211345"/>
                  </a:lnTo>
                  <a:lnTo>
                    <a:pt x="92482" y="208692"/>
                  </a:lnTo>
                  <a:lnTo>
                    <a:pt x="102614" y="204812"/>
                  </a:lnTo>
                  <a:lnTo>
                    <a:pt x="112344" y="199998"/>
                  </a:lnTo>
                  <a:lnTo>
                    <a:pt x="121514" y="194515"/>
                  </a:lnTo>
                  <a:lnTo>
                    <a:pt x="130034" y="188865"/>
                  </a:lnTo>
                  <a:lnTo>
                    <a:pt x="138731" y="183241"/>
                  </a:lnTo>
                  <a:lnTo>
                    <a:pt x="149485" y="177155"/>
                  </a:lnTo>
                  <a:lnTo>
                    <a:pt x="165508" y="169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53698" y="463253"/>
              <a:ext cx="157678" cy="192069"/>
            </a:xfrm>
            <a:custGeom>
              <a:avLst/>
              <a:gdLst/>
              <a:ahLst/>
              <a:cxnLst/>
              <a:rect l="0" t="0" r="0" b="0"/>
              <a:pathLst>
                <a:path w="157678" h="192069">
                  <a:moveTo>
                    <a:pt x="100685" y="0"/>
                  </a:moveTo>
                  <a:lnTo>
                    <a:pt x="89017" y="67"/>
                  </a:lnTo>
                  <a:lnTo>
                    <a:pt x="78529" y="708"/>
                  </a:lnTo>
                  <a:lnTo>
                    <a:pt x="68232" y="2009"/>
                  </a:lnTo>
                  <a:lnTo>
                    <a:pt x="58102" y="4041"/>
                  </a:lnTo>
                  <a:lnTo>
                    <a:pt x="48407" y="7006"/>
                  </a:lnTo>
                  <a:lnTo>
                    <a:pt x="39276" y="10930"/>
                  </a:lnTo>
                  <a:lnTo>
                    <a:pt x="30846" y="15852"/>
                  </a:lnTo>
                  <a:lnTo>
                    <a:pt x="23333" y="21904"/>
                  </a:lnTo>
                  <a:lnTo>
                    <a:pt x="16767" y="29058"/>
                  </a:lnTo>
                  <a:lnTo>
                    <a:pt x="11189" y="37472"/>
                  </a:lnTo>
                  <a:lnTo>
                    <a:pt x="6732" y="47554"/>
                  </a:lnTo>
                  <a:lnTo>
                    <a:pt x="3367" y="59366"/>
                  </a:lnTo>
                  <a:lnTo>
                    <a:pt x="1088" y="72366"/>
                  </a:lnTo>
                  <a:lnTo>
                    <a:pt x="0" y="85623"/>
                  </a:lnTo>
                  <a:lnTo>
                    <a:pt x="49" y="98572"/>
                  </a:lnTo>
                  <a:lnTo>
                    <a:pt x="1217" y="111027"/>
                  </a:lnTo>
                  <a:lnTo>
                    <a:pt x="3595" y="122996"/>
                  </a:lnTo>
                  <a:lnTo>
                    <a:pt x="7131" y="134559"/>
                  </a:lnTo>
                  <a:lnTo>
                    <a:pt x="11961" y="145647"/>
                  </a:lnTo>
                  <a:lnTo>
                    <a:pt x="18484" y="156033"/>
                  </a:lnTo>
                  <a:lnTo>
                    <a:pt x="26771" y="165647"/>
                  </a:lnTo>
                  <a:lnTo>
                    <a:pt x="36758" y="174240"/>
                  </a:lnTo>
                  <a:lnTo>
                    <a:pt x="48434" y="181335"/>
                  </a:lnTo>
                  <a:lnTo>
                    <a:pt x="61610" y="186799"/>
                  </a:lnTo>
                  <a:lnTo>
                    <a:pt x="75506" y="190485"/>
                  </a:lnTo>
                  <a:lnTo>
                    <a:pt x="88908" y="192068"/>
                  </a:lnTo>
                  <a:lnTo>
                    <a:pt x="101171" y="191567"/>
                  </a:lnTo>
                  <a:lnTo>
                    <a:pt x="112198" y="188961"/>
                  </a:lnTo>
                  <a:lnTo>
                    <a:pt x="122147" y="184021"/>
                  </a:lnTo>
                  <a:lnTo>
                    <a:pt x="131237" y="176847"/>
                  </a:lnTo>
                  <a:lnTo>
                    <a:pt x="139361" y="167795"/>
                  </a:lnTo>
                  <a:lnTo>
                    <a:pt x="146081" y="157286"/>
                  </a:lnTo>
                  <a:lnTo>
                    <a:pt x="151269" y="145698"/>
                  </a:lnTo>
                  <a:lnTo>
                    <a:pt x="154926" y="133174"/>
                  </a:lnTo>
                  <a:lnTo>
                    <a:pt x="157015" y="119637"/>
                  </a:lnTo>
                  <a:lnTo>
                    <a:pt x="157677" y="105133"/>
                  </a:lnTo>
                  <a:lnTo>
                    <a:pt x="157175" y="90140"/>
                  </a:lnTo>
                  <a:lnTo>
                    <a:pt x="155782" y="75455"/>
                  </a:lnTo>
                  <a:lnTo>
                    <a:pt x="153731" y="61513"/>
                  </a:lnTo>
                  <a:lnTo>
                    <a:pt x="150882" y="48712"/>
                  </a:lnTo>
                  <a:lnTo>
                    <a:pt x="146759" y="37565"/>
                  </a:lnTo>
                  <a:lnTo>
                    <a:pt x="141176" y="28197"/>
                  </a:lnTo>
                  <a:lnTo>
                    <a:pt x="134257" y="20136"/>
                  </a:lnTo>
                  <a:lnTo>
                    <a:pt x="124879" y="13949"/>
                  </a:lnTo>
                  <a:lnTo>
                    <a:pt x="11121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549140" y="429521"/>
              <a:ext cx="452726" cy="204613"/>
            </a:xfrm>
            <a:custGeom>
              <a:avLst/>
              <a:gdLst/>
              <a:ahLst/>
              <a:cxnLst/>
              <a:rect l="0" t="0" r="0" b="0"/>
              <a:pathLst>
                <a:path w="452726" h="204613">
                  <a:moveTo>
                    <a:pt x="0" y="96903"/>
                  </a:moveTo>
                  <a:lnTo>
                    <a:pt x="2934" y="105772"/>
                  </a:lnTo>
                  <a:lnTo>
                    <a:pt x="5716" y="114759"/>
                  </a:lnTo>
                  <a:lnTo>
                    <a:pt x="8611" y="124754"/>
                  </a:lnTo>
                  <a:lnTo>
                    <a:pt x="11478" y="135735"/>
                  </a:lnTo>
                  <a:lnTo>
                    <a:pt x="13995" y="147546"/>
                  </a:lnTo>
                  <a:lnTo>
                    <a:pt x="15981" y="159904"/>
                  </a:lnTo>
                  <a:lnTo>
                    <a:pt x="16592" y="169121"/>
                  </a:lnTo>
                  <a:lnTo>
                    <a:pt x="15516" y="170911"/>
                  </a:lnTo>
                  <a:lnTo>
                    <a:pt x="14165" y="166896"/>
                  </a:lnTo>
                  <a:lnTo>
                    <a:pt x="13235" y="159176"/>
                  </a:lnTo>
                  <a:lnTo>
                    <a:pt x="13084" y="149151"/>
                  </a:lnTo>
                  <a:lnTo>
                    <a:pt x="13779" y="137686"/>
                  </a:lnTo>
                  <a:lnTo>
                    <a:pt x="15224" y="125312"/>
                  </a:lnTo>
                  <a:lnTo>
                    <a:pt x="17261" y="112358"/>
                  </a:lnTo>
                  <a:lnTo>
                    <a:pt x="19747" y="99039"/>
                  </a:lnTo>
                  <a:lnTo>
                    <a:pt x="22719" y="85814"/>
                  </a:lnTo>
                  <a:lnTo>
                    <a:pt x="26393" y="73381"/>
                  </a:lnTo>
                  <a:lnTo>
                    <a:pt x="30832" y="62071"/>
                  </a:lnTo>
                  <a:lnTo>
                    <a:pt x="36118" y="52511"/>
                  </a:lnTo>
                  <a:lnTo>
                    <a:pt x="42424" y="45749"/>
                  </a:lnTo>
                  <a:lnTo>
                    <a:pt x="49733" y="42100"/>
                  </a:lnTo>
                  <a:lnTo>
                    <a:pt x="57574" y="41414"/>
                  </a:lnTo>
                  <a:lnTo>
                    <a:pt x="65144" y="43446"/>
                  </a:lnTo>
                  <a:lnTo>
                    <a:pt x="72006" y="47771"/>
                  </a:lnTo>
                  <a:lnTo>
                    <a:pt x="78086" y="53890"/>
                  </a:lnTo>
                  <a:lnTo>
                    <a:pt x="83478" y="61342"/>
                  </a:lnTo>
                  <a:lnTo>
                    <a:pt x="88325" y="69752"/>
                  </a:lnTo>
                  <a:lnTo>
                    <a:pt x="92768" y="78835"/>
                  </a:lnTo>
                  <a:lnTo>
                    <a:pt x="96921" y="88383"/>
                  </a:lnTo>
                  <a:lnTo>
                    <a:pt x="100883" y="98218"/>
                  </a:lnTo>
                  <a:lnTo>
                    <a:pt x="105208" y="107044"/>
                  </a:lnTo>
                  <a:lnTo>
                    <a:pt x="110525" y="111463"/>
                  </a:lnTo>
                  <a:lnTo>
                    <a:pt x="116138" y="109868"/>
                  </a:lnTo>
                  <a:lnTo>
                    <a:pt x="121110" y="104146"/>
                  </a:lnTo>
                  <a:lnTo>
                    <a:pt x="125449" y="95910"/>
                  </a:lnTo>
                  <a:lnTo>
                    <a:pt x="129396" y="86341"/>
                  </a:lnTo>
                  <a:lnTo>
                    <a:pt x="133133" y="76146"/>
                  </a:lnTo>
                  <a:lnTo>
                    <a:pt x="136929" y="65850"/>
                  </a:lnTo>
                  <a:lnTo>
                    <a:pt x="141144" y="55930"/>
                  </a:lnTo>
                  <a:lnTo>
                    <a:pt x="145941" y="46607"/>
                  </a:lnTo>
                  <a:lnTo>
                    <a:pt x="151463" y="38531"/>
                  </a:lnTo>
                  <a:lnTo>
                    <a:pt x="157926" y="32840"/>
                  </a:lnTo>
                  <a:lnTo>
                    <a:pt x="165344" y="29946"/>
                  </a:lnTo>
                  <a:lnTo>
                    <a:pt x="173427" y="29782"/>
                  </a:lnTo>
                  <a:lnTo>
                    <a:pt x="181689" y="32172"/>
                  </a:lnTo>
                  <a:lnTo>
                    <a:pt x="189832" y="36741"/>
                  </a:lnTo>
                  <a:lnTo>
                    <a:pt x="197585" y="43025"/>
                  </a:lnTo>
                  <a:lnTo>
                    <a:pt x="204638" y="50588"/>
                  </a:lnTo>
                  <a:lnTo>
                    <a:pt x="210898" y="59082"/>
                  </a:lnTo>
                  <a:lnTo>
                    <a:pt x="216440" y="68560"/>
                  </a:lnTo>
                  <a:lnTo>
                    <a:pt x="221405" y="79439"/>
                  </a:lnTo>
                  <a:lnTo>
                    <a:pt x="225934" y="91834"/>
                  </a:lnTo>
                  <a:lnTo>
                    <a:pt x="230148" y="105584"/>
                  </a:lnTo>
                  <a:lnTo>
                    <a:pt x="234139" y="120417"/>
                  </a:lnTo>
                  <a:lnTo>
                    <a:pt x="237970" y="136059"/>
                  </a:lnTo>
                  <a:lnTo>
                    <a:pt x="241527" y="152122"/>
                  </a:lnTo>
                  <a:lnTo>
                    <a:pt x="244537" y="168125"/>
                  </a:lnTo>
                  <a:lnTo>
                    <a:pt x="246902" y="183720"/>
                  </a:lnTo>
                  <a:lnTo>
                    <a:pt x="248967" y="195670"/>
                  </a:lnTo>
                  <a:lnTo>
                    <a:pt x="251136" y="200151"/>
                  </a:lnTo>
                  <a:lnTo>
                    <a:pt x="253394" y="198726"/>
                  </a:lnTo>
                  <a:lnTo>
                    <a:pt x="256148" y="193783"/>
                  </a:lnTo>
                  <a:lnTo>
                    <a:pt x="260073" y="187146"/>
                  </a:lnTo>
                  <a:lnTo>
                    <a:pt x="265424" y="179846"/>
                  </a:lnTo>
                  <a:lnTo>
                    <a:pt x="272102" y="172533"/>
                  </a:lnTo>
                  <a:lnTo>
                    <a:pt x="279863" y="165713"/>
                  </a:lnTo>
                  <a:lnTo>
                    <a:pt x="288448" y="159580"/>
                  </a:lnTo>
                  <a:lnTo>
                    <a:pt x="297630" y="154107"/>
                  </a:lnTo>
                  <a:lnTo>
                    <a:pt x="307238" y="149182"/>
                  </a:lnTo>
                  <a:lnTo>
                    <a:pt x="317141" y="144671"/>
                  </a:lnTo>
                  <a:lnTo>
                    <a:pt x="327246" y="140298"/>
                  </a:lnTo>
                  <a:lnTo>
                    <a:pt x="337490" y="135667"/>
                  </a:lnTo>
                  <a:lnTo>
                    <a:pt x="347823" y="130582"/>
                  </a:lnTo>
                  <a:lnTo>
                    <a:pt x="358050" y="125029"/>
                  </a:lnTo>
                  <a:lnTo>
                    <a:pt x="367844" y="119076"/>
                  </a:lnTo>
                  <a:lnTo>
                    <a:pt x="377057" y="112808"/>
                  </a:lnTo>
                  <a:lnTo>
                    <a:pt x="385549" y="106141"/>
                  </a:lnTo>
                  <a:lnTo>
                    <a:pt x="393107" y="98834"/>
                  </a:lnTo>
                  <a:lnTo>
                    <a:pt x="399700" y="90803"/>
                  </a:lnTo>
                  <a:lnTo>
                    <a:pt x="405128" y="81952"/>
                  </a:lnTo>
                  <a:lnTo>
                    <a:pt x="408951" y="72101"/>
                  </a:lnTo>
                  <a:lnTo>
                    <a:pt x="411074" y="61257"/>
                  </a:lnTo>
                  <a:lnTo>
                    <a:pt x="411533" y="49891"/>
                  </a:lnTo>
                  <a:lnTo>
                    <a:pt x="410330" y="38801"/>
                  </a:lnTo>
                  <a:lnTo>
                    <a:pt x="407622" y="28430"/>
                  </a:lnTo>
                  <a:lnTo>
                    <a:pt x="403366" y="19182"/>
                  </a:lnTo>
                  <a:lnTo>
                    <a:pt x="397236" y="11574"/>
                  </a:lnTo>
                  <a:lnTo>
                    <a:pt x="389233" y="5730"/>
                  </a:lnTo>
                  <a:lnTo>
                    <a:pt x="379946" y="1773"/>
                  </a:lnTo>
                  <a:lnTo>
                    <a:pt x="370335" y="0"/>
                  </a:lnTo>
                  <a:lnTo>
                    <a:pt x="360988" y="364"/>
                  </a:lnTo>
                  <a:lnTo>
                    <a:pt x="352103" y="2708"/>
                  </a:lnTo>
                  <a:lnTo>
                    <a:pt x="343685" y="6939"/>
                  </a:lnTo>
                  <a:lnTo>
                    <a:pt x="335654" y="12818"/>
                  </a:lnTo>
                  <a:lnTo>
                    <a:pt x="327922" y="20017"/>
                  </a:lnTo>
                  <a:lnTo>
                    <a:pt x="320409" y="28211"/>
                  </a:lnTo>
                  <a:lnTo>
                    <a:pt x="313056" y="37130"/>
                  </a:lnTo>
                  <a:lnTo>
                    <a:pt x="305979" y="46728"/>
                  </a:lnTo>
                  <a:lnTo>
                    <a:pt x="299452" y="57155"/>
                  </a:lnTo>
                  <a:lnTo>
                    <a:pt x="293581" y="68430"/>
                  </a:lnTo>
                  <a:lnTo>
                    <a:pt x="288317" y="80443"/>
                  </a:lnTo>
                  <a:lnTo>
                    <a:pt x="283546" y="93039"/>
                  </a:lnTo>
                  <a:lnTo>
                    <a:pt x="279166" y="106065"/>
                  </a:lnTo>
                  <a:lnTo>
                    <a:pt x="275562" y="119237"/>
                  </a:lnTo>
                  <a:lnTo>
                    <a:pt x="273579" y="132153"/>
                  </a:lnTo>
                  <a:lnTo>
                    <a:pt x="273545" y="144611"/>
                  </a:lnTo>
                  <a:lnTo>
                    <a:pt x="275319" y="156434"/>
                  </a:lnTo>
                  <a:lnTo>
                    <a:pt x="278569" y="167381"/>
                  </a:lnTo>
                  <a:lnTo>
                    <a:pt x="282949" y="177403"/>
                  </a:lnTo>
                  <a:lnTo>
                    <a:pt x="288482" y="186286"/>
                  </a:lnTo>
                  <a:lnTo>
                    <a:pt x="295544" y="193582"/>
                  </a:lnTo>
                  <a:lnTo>
                    <a:pt x="304207" y="199185"/>
                  </a:lnTo>
                  <a:lnTo>
                    <a:pt x="313956" y="202965"/>
                  </a:lnTo>
                  <a:lnTo>
                    <a:pt x="323884" y="204612"/>
                  </a:lnTo>
                  <a:lnTo>
                    <a:pt x="333453" y="204168"/>
                  </a:lnTo>
                  <a:lnTo>
                    <a:pt x="342655" y="202109"/>
                  </a:lnTo>
                  <a:lnTo>
                    <a:pt x="351822" y="199134"/>
                  </a:lnTo>
                  <a:lnTo>
                    <a:pt x="361171" y="195733"/>
                  </a:lnTo>
                  <a:lnTo>
                    <a:pt x="370773" y="192166"/>
                  </a:lnTo>
                  <a:lnTo>
                    <a:pt x="380613" y="188552"/>
                  </a:lnTo>
                  <a:lnTo>
                    <a:pt x="390643" y="184945"/>
                  </a:lnTo>
                  <a:lnTo>
                    <a:pt x="400745" y="181512"/>
                  </a:lnTo>
                  <a:lnTo>
                    <a:pt x="411944" y="178214"/>
                  </a:lnTo>
                  <a:lnTo>
                    <a:pt x="427460" y="174761"/>
                  </a:lnTo>
                  <a:lnTo>
                    <a:pt x="452725" y="170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59751" y="437588"/>
              <a:ext cx="242897" cy="225708"/>
            </a:xfrm>
            <a:custGeom>
              <a:avLst/>
              <a:gdLst/>
              <a:ahLst/>
              <a:cxnLst/>
              <a:rect l="0" t="0" r="0" b="0"/>
              <a:pathLst>
                <a:path w="242897" h="225708">
                  <a:moveTo>
                    <a:pt x="231627" y="4608"/>
                  </a:moveTo>
                  <a:lnTo>
                    <a:pt x="222826" y="1809"/>
                  </a:lnTo>
                  <a:lnTo>
                    <a:pt x="214479" y="307"/>
                  </a:lnTo>
                  <a:lnTo>
                    <a:pt x="205775" y="0"/>
                  </a:lnTo>
                  <a:lnTo>
                    <a:pt x="196482" y="680"/>
                  </a:lnTo>
                  <a:lnTo>
                    <a:pt x="186338" y="2147"/>
                  </a:lnTo>
                  <a:lnTo>
                    <a:pt x="175303" y="4221"/>
                  </a:lnTo>
                  <a:lnTo>
                    <a:pt x="163809" y="6903"/>
                  </a:lnTo>
                  <a:lnTo>
                    <a:pt x="152635" y="10374"/>
                  </a:lnTo>
                  <a:lnTo>
                    <a:pt x="142199" y="14670"/>
                  </a:lnTo>
                  <a:lnTo>
                    <a:pt x="132568" y="19688"/>
                  </a:lnTo>
                  <a:lnTo>
                    <a:pt x="123639" y="25281"/>
                  </a:lnTo>
                  <a:lnTo>
                    <a:pt x="115267" y="31308"/>
                  </a:lnTo>
                  <a:lnTo>
                    <a:pt x="107475" y="37812"/>
                  </a:lnTo>
                  <a:lnTo>
                    <a:pt x="100453" y="45010"/>
                  </a:lnTo>
                  <a:lnTo>
                    <a:pt x="94252" y="52964"/>
                  </a:lnTo>
                  <a:lnTo>
                    <a:pt x="89103" y="61593"/>
                  </a:lnTo>
                  <a:lnTo>
                    <a:pt x="85475" y="70764"/>
                  </a:lnTo>
                  <a:lnTo>
                    <a:pt x="83490" y="80333"/>
                  </a:lnTo>
                  <a:lnTo>
                    <a:pt x="83295" y="89860"/>
                  </a:lnTo>
                  <a:lnTo>
                    <a:pt x="85209" y="98643"/>
                  </a:lnTo>
                  <a:lnTo>
                    <a:pt x="89202" y="106351"/>
                  </a:lnTo>
                  <a:lnTo>
                    <a:pt x="94967" y="112677"/>
                  </a:lnTo>
                  <a:lnTo>
                    <a:pt x="102116" y="117178"/>
                  </a:lnTo>
                  <a:lnTo>
                    <a:pt x="110295" y="119799"/>
                  </a:lnTo>
                  <a:lnTo>
                    <a:pt x="119376" y="120951"/>
                  </a:lnTo>
                  <a:lnTo>
                    <a:pt x="129449" y="121284"/>
                  </a:lnTo>
                  <a:lnTo>
                    <a:pt x="140478" y="121262"/>
                  </a:lnTo>
                  <a:lnTo>
                    <a:pt x="152154" y="121287"/>
                  </a:lnTo>
                  <a:lnTo>
                    <a:pt x="163991" y="121771"/>
                  </a:lnTo>
                  <a:lnTo>
                    <a:pt x="175694" y="122886"/>
                  </a:lnTo>
                  <a:lnTo>
                    <a:pt x="187164" y="124773"/>
                  </a:lnTo>
                  <a:lnTo>
                    <a:pt x="198398" y="127636"/>
                  </a:lnTo>
                  <a:lnTo>
                    <a:pt x="209422" y="131496"/>
                  </a:lnTo>
                  <a:lnTo>
                    <a:pt x="219791" y="136544"/>
                  </a:lnTo>
                  <a:lnTo>
                    <a:pt x="228624" y="143214"/>
                  </a:lnTo>
                  <a:lnTo>
                    <a:pt x="235555" y="151582"/>
                  </a:lnTo>
                  <a:lnTo>
                    <a:pt x="240377" y="161116"/>
                  </a:lnTo>
                  <a:lnTo>
                    <a:pt x="242797" y="170892"/>
                  </a:lnTo>
                  <a:lnTo>
                    <a:pt x="242896" y="180346"/>
                  </a:lnTo>
                  <a:lnTo>
                    <a:pt x="240708" y="189131"/>
                  </a:lnTo>
                  <a:lnTo>
                    <a:pt x="236057" y="196952"/>
                  </a:lnTo>
                  <a:lnTo>
                    <a:pt x="229071" y="203758"/>
                  </a:lnTo>
                  <a:lnTo>
                    <a:pt x="219808" y="209513"/>
                  </a:lnTo>
                  <a:lnTo>
                    <a:pt x="208093" y="214097"/>
                  </a:lnTo>
                  <a:lnTo>
                    <a:pt x="194068" y="217555"/>
                  </a:lnTo>
                  <a:lnTo>
                    <a:pt x="178280" y="220068"/>
                  </a:lnTo>
                  <a:lnTo>
                    <a:pt x="161473" y="221846"/>
                  </a:lnTo>
                  <a:lnTo>
                    <a:pt x="144173" y="223083"/>
                  </a:lnTo>
                  <a:lnTo>
                    <a:pt x="126661" y="223933"/>
                  </a:lnTo>
                  <a:lnTo>
                    <a:pt x="109072" y="224512"/>
                  </a:lnTo>
                  <a:lnTo>
                    <a:pt x="91477" y="224904"/>
                  </a:lnTo>
                  <a:lnTo>
                    <a:pt x="74273" y="225169"/>
                  </a:lnTo>
                  <a:lnTo>
                    <a:pt x="56294" y="225376"/>
                  </a:lnTo>
                  <a:lnTo>
                    <a:pt x="33724" y="225545"/>
                  </a:lnTo>
                  <a:lnTo>
                    <a:pt x="0" y="2257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116020" y="1094172"/>
            <a:ext cx="3211193" cy="579860"/>
            <a:chOff x="1116020" y="1094172"/>
            <a:chExt cx="3211193" cy="579860"/>
          </a:xfrm>
        </p:grpSpPr>
        <p:sp>
          <p:nvSpPr>
            <p:cNvPr id="49" name="Freeform 48"/>
            <p:cNvSpPr/>
            <p:nvPr/>
          </p:nvSpPr>
          <p:spPr>
            <a:xfrm>
              <a:off x="1149901" y="1339986"/>
              <a:ext cx="208276" cy="267905"/>
            </a:xfrm>
            <a:custGeom>
              <a:avLst/>
              <a:gdLst/>
              <a:ahLst/>
              <a:cxnLst/>
              <a:rect l="0" t="0" r="0" b="0"/>
              <a:pathLst>
                <a:path w="208276" h="267905">
                  <a:moveTo>
                    <a:pt x="102990" y="102418"/>
                  </a:moveTo>
                  <a:lnTo>
                    <a:pt x="103057" y="90750"/>
                  </a:lnTo>
                  <a:lnTo>
                    <a:pt x="103697" y="80261"/>
                  </a:lnTo>
                  <a:lnTo>
                    <a:pt x="104984" y="69959"/>
                  </a:lnTo>
                  <a:lnTo>
                    <a:pt x="106498" y="59658"/>
                  </a:lnTo>
                  <a:lnTo>
                    <a:pt x="107518" y="49314"/>
                  </a:lnTo>
                  <a:lnTo>
                    <a:pt x="107669" y="38934"/>
                  </a:lnTo>
                  <a:lnTo>
                    <a:pt x="106596" y="28851"/>
                  </a:lnTo>
                  <a:lnTo>
                    <a:pt x="103814" y="19690"/>
                  </a:lnTo>
                  <a:lnTo>
                    <a:pt x="99231" y="11730"/>
                  </a:lnTo>
                  <a:lnTo>
                    <a:pt x="93067" y="5405"/>
                  </a:lnTo>
                  <a:lnTo>
                    <a:pt x="85649" y="1437"/>
                  </a:lnTo>
                  <a:lnTo>
                    <a:pt x="77303" y="0"/>
                  </a:lnTo>
                  <a:lnTo>
                    <a:pt x="68619" y="968"/>
                  </a:lnTo>
                  <a:lnTo>
                    <a:pt x="60410" y="4193"/>
                  </a:lnTo>
                  <a:lnTo>
                    <a:pt x="53082" y="9359"/>
                  </a:lnTo>
                  <a:lnTo>
                    <a:pt x="46673" y="16060"/>
                  </a:lnTo>
                  <a:lnTo>
                    <a:pt x="41053" y="23912"/>
                  </a:lnTo>
                  <a:lnTo>
                    <a:pt x="36044" y="32594"/>
                  </a:lnTo>
                  <a:lnTo>
                    <a:pt x="31321" y="41860"/>
                  </a:lnTo>
                  <a:lnTo>
                    <a:pt x="26448" y="51532"/>
                  </a:lnTo>
                  <a:lnTo>
                    <a:pt x="21207" y="61487"/>
                  </a:lnTo>
                  <a:lnTo>
                    <a:pt x="15888" y="71799"/>
                  </a:lnTo>
                  <a:lnTo>
                    <a:pt x="11156" y="82714"/>
                  </a:lnTo>
                  <a:lnTo>
                    <a:pt x="7347" y="94325"/>
                  </a:lnTo>
                  <a:lnTo>
                    <a:pt x="4470" y="106735"/>
                  </a:lnTo>
                  <a:lnTo>
                    <a:pt x="2381" y="120130"/>
                  </a:lnTo>
                  <a:lnTo>
                    <a:pt x="909" y="134506"/>
                  </a:lnTo>
                  <a:lnTo>
                    <a:pt x="56" y="149398"/>
                  </a:lnTo>
                  <a:lnTo>
                    <a:pt x="0" y="164008"/>
                  </a:lnTo>
                  <a:lnTo>
                    <a:pt x="773" y="177904"/>
                  </a:lnTo>
                  <a:lnTo>
                    <a:pt x="2274" y="191013"/>
                  </a:lnTo>
                  <a:lnTo>
                    <a:pt x="4351" y="203430"/>
                  </a:lnTo>
                  <a:lnTo>
                    <a:pt x="6864" y="215297"/>
                  </a:lnTo>
                  <a:lnTo>
                    <a:pt x="9857" y="226589"/>
                  </a:lnTo>
                  <a:lnTo>
                    <a:pt x="13543" y="237114"/>
                  </a:lnTo>
                  <a:lnTo>
                    <a:pt x="17991" y="246815"/>
                  </a:lnTo>
                  <a:lnTo>
                    <a:pt x="23283" y="255298"/>
                  </a:lnTo>
                  <a:lnTo>
                    <a:pt x="29592" y="261786"/>
                  </a:lnTo>
                  <a:lnTo>
                    <a:pt x="36914" y="266025"/>
                  </a:lnTo>
                  <a:lnTo>
                    <a:pt x="45102" y="267904"/>
                  </a:lnTo>
                  <a:lnTo>
                    <a:pt x="53968" y="267202"/>
                  </a:lnTo>
                  <a:lnTo>
                    <a:pt x="63334" y="264059"/>
                  </a:lnTo>
                  <a:lnTo>
                    <a:pt x="72893" y="258712"/>
                  </a:lnTo>
                  <a:lnTo>
                    <a:pt x="82230" y="251320"/>
                  </a:lnTo>
                  <a:lnTo>
                    <a:pt x="91127" y="242168"/>
                  </a:lnTo>
                  <a:lnTo>
                    <a:pt x="99236" y="231619"/>
                  </a:lnTo>
                  <a:lnTo>
                    <a:pt x="106004" y="220024"/>
                  </a:lnTo>
                  <a:lnTo>
                    <a:pt x="111263" y="207672"/>
                  </a:lnTo>
                  <a:lnTo>
                    <a:pt x="115320" y="194786"/>
                  </a:lnTo>
                  <a:lnTo>
                    <a:pt x="118749" y="181531"/>
                  </a:lnTo>
                  <a:lnTo>
                    <a:pt x="121942" y="168026"/>
                  </a:lnTo>
                  <a:lnTo>
                    <a:pt x="124767" y="154516"/>
                  </a:lnTo>
                  <a:lnTo>
                    <a:pt x="126688" y="141366"/>
                  </a:lnTo>
                  <a:lnTo>
                    <a:pt x="127463" y="128808"/>
                  </a:lnTo>
                  <a:lnTo>
                    <a:pt x="127171" y="119229"/>
                  </a:lnTo>
                  <a:lnTo>
                    <a:pt x="126490" y="115846"/>
                  </a:lnTo>
                  <a:lnTo>
                    <a:pt x="126379" y="118100"/>
                  </a:lnTo>
                  <a:lnTo>
                    <a:pt x="127104" y="124371"/>
                  </a:lnTo>
                  <a:lnTo>
                    <a:pt x="128585" y="133148"/>
                  </a:lnTo>
                  <a:lnTo>
                    <a:pt x="130660" y="143198"/>
                  </a:lnTo>
                  <a:lnTo>
                    <a:pt x="133178" y="153779"/>
                  </a:lnTo>
                  <a:lnTo>
                    <a:pt x="136176" y="164368"/>
                  </a:lnTo>
                  <a:lnTo>
                    <a:pt x="139869" y="174500"/>
                  </a:lnTo>
                  <a:lnTo>
                    <a:pt x="144317" y="183992"/>
                  </a:lnTo>
                  <a:lnTo>
                    <a:pt x="149439" y="192863"/>
                  </a:lnTo>
                  <a:lnTo>
                    <a:pt x="155103" y="201219"/>
                  </a:lnTo>
                  <a:lnTo>
                    <a:pt x="161173" y="209171"/>
                  </a:lnTo>
                  <a:lnTo>
                    <a:pt x="167617" y="216523"/>
                  </a:lnTo>
                  <a:lnTo>
                    <a:pt x="175350" y="223492"/>
                  </a:lnTo>
                  <a:lnTo>
                    <a:pt x="187284" y="230694"/>
                  </a:lnTo>
                  <a:lnTo>
                    <a:pt x="208275" y="2392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75094" y="1094172"/>
              <a:ext cx="151539" cy="474575"/>
            </a:xfrm>
            <a:custGeom>
              <a:avLst/>
              <a:gdLst/>
              <a:ahLst/>
              <a:cxnLst/>
              <a:rect l="0" t="0" r="0" b="0"/>
              <a:pathLst>
                <a:path w="151539" h="474575">
                  <a:moveTo>
                    <a:pt x="67310" y="474574"/>
                  </a:moveTo>
                  <a:lnTo>
                    <a:pt x="64376" y="465638"/>
                  </a:lnTo>
                  <a:lnTo>
                    <a:pt x="61594" y="456011"/>
                  </a:lnTo>
                  <a:lnTo>
                    <a:pt x="58694" y="444724"/>
                  </a:lnTo>
                  <a:lnTo>
                    <a:pt x="55654" y="432056"/>
                  </a:lnTo>
                  <a:lnTo>
                    <a:pt x="52489" y="418577"/>
                  </a:lnTo>
                  <a:lnTo>
                    <a:pt x="49230" y="404701"/>
                  </a:lnTo>
                  <a:lnTo>
                    <a:pt x="46064" y="390492"/>
                  </a:lnTo>
                  <a:lnTo>
                    <a:pt x="43321" y="375752"/>
                  </a:lnTo>
                  <a:lnTo>
                    <a:pt x="41141" y="360398"/>
                  </a:lnTo>
                  <a:lnTo>
                    <a:pt x="39339" y="344478"/>
                  </a:lnTo>
                  <a:lnTo>
                    <a:pt x="37515" y="328100"/>
                  </a:lnTo>
                  <a:lnTo>
                    <a:pt x="35433" y="311373"/>
                  </a:lnTo>
                  <a:lnTo>
                    <a:pt x="33033" y="294394"/>
                  </a:lnTo>
                  <a:lnTo>
                    <a:pt x="30342" y="277235"/>
                  </a:lnTo>
                  <a:lnTo>
                    <a:pt x="27419" y="259951"/>
                  </a:lnTo>
                  <a:lnTo>
                    <a:pt x="24319" y="242582"/>
                  </a:lnTo>
                  <a:lnTo>
                    <a:pt x="21092" y="225155"/>
                  </a:lnTo>
                  <a:lnTo>
                    <a:pt x="17781" y="207693"/>
                  </a:lnTo>
                  <a:lnTo>
                    <a:pt x="14575" y="190373"/>
                  </a:lnTo>
                  <a:lnTo>
                    <a:pt x="11803" y="173510"/>
                  </a:lnTo>
                  <a:lnTo>
                    <a:pt x="9602" y="157240"/>
                  </a:lnTo>
                  <a:lnTo>
                    <a:pt x="7785" y="141534"/>
                  </a:lnTo>
                  <a:lnTo>
                    <a:pt x="5951" y="126294"/>
                  </a:lnTo>
                  <a:lnTo>
                    <a:pt x="3871" y="111414"/>
                  </a:lnTo>
                  <a:lnTo>
                    <a:pt x="1812" y="96962"/>
                  </a:lnTo>
                  <a:lnTo>
                    <a:pt x="415" y="83171"/>
                  </a:lnTo>
                  <a:lnTo>
                    <a:pt x="0" y="70117"/>
                  </a:lnTo>
                  <a:lnTo>
                    <a:pt x="723" y="57893"/>
                  </a:lnTo>
                  <a:lnTo>
                    <a:pt x="2737" y="46675"/>
                  </a:lnTo>
                  <a:lnTo>
                    <a:pt x="5994" y="36467"/>
                  </a:lnTo>
                  <a:lnTo>
                    <a:pt x="10623" y="27290"/>
                  </a:lnTo>
                  <a:lnTo>
                    <a:pt x="17004" y="19264"/>
                  </a:lnTo>
                  <a:lnTo>
                    <a:pt x="25180" y="12353"/>
                  </a:lnTo>
                  <a:lnTo>
                    <a:pt x="34754" y="6711"/>
                  </a:lnTo>
                  <a:lnTo>
                    <a:pt x="45088" y="2744"/>
                  </a:lnTo>
                  <a:lnTo>
                    <a:pt x="55736" y="525"/>
                  </a:lnTo>
                  <a:lnTo>
                    <a:pt x="66306" y="0"/>
                  </a:lnTo>
                  <a:lnTo>
                    <a:pt x="76395" y="1160"/>
                  </a:lnTo>
                  <a:lnTo>
                    <a:pt x="85848" y="3829"/>
                  </a:lnTo>
                  <a:lnTo>
                    <a:pt x="94856" y="7720"/>
                  </a:lnTo>
                  <a:lnTo>
                    <a:pt x="103832" y="12541"/>
                  </a:lnTo>
                  <a:lnTo>
                    <a:pt x="113013" y="18029"/>
                  </a:lnTo>
                  <a:lnTo>
                    <a:pt x="122011" y="23682"/>
                  </a:lnTo>
                  <a:lnTo>
                    <a:pt x="130796" y="29308"/>
                  </a:lnTo>
                  <a:lnTo>
                    <a:pt x="140142" y="35397"/>
                  </a:lnTo>
                  <a:lnTo>
                    <a:pt x="151538" y="429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16062" y="1337119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98834" y="10528"/>
                  </a:lnTo>
                  <a:lnTo>
                    <a:pt x="187706" y="10528"/>
                  </a:lnTo>
                  <a:lnTo>
                    <a:pt x="176107" y="10528"/>
                  </a:lnTo>
                  <a:lnTo>
                    <a:pt x="163946" y="10528"/>
                  </a:lnTo>
                  <a:lnTo>
                    <a:pt x="151286" y="10528"/>
                  </a:lnTo>
                  <a:lnTo>
                    <a:pt x="138225" y="10528"/>
                  </a:lnTo>
                  <a:lnTo>
                    <a:pt x="124701" y="10528"/>
                  </a:lnTo>
                  <a:lnTo>
                    <a:pt x="110487" y="10528"/>
                  </a:lnTo>
                  <a:lnTo>
                    <a:pt x="95528" y="10523"/>
                  </a:lnTo>
                  <a:lnTo>
                    <a:pt x="80229" y="10351"/>
                  </a:lnTo>
                  <a:lnTo>
                    <a:pt x="65339" y="9702"/>
                  </a:lnTo>
                  <a:lnTo>
                    <a:pt x="51265" y="8454"/>
                  </a:lnTo>
                  <a:lnTo>
                    <a:pt x="38502" y="6793"/>
                  </a:lnTo>
                  <a:lnTo>
                    <a:pt x="26553" y="4966"/>
                  </a:lnTo>
                  <a:lnTo>
                    <a:pt x="14374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634630" y="1210777"/>
              <a:ext cx="28873" cy="347441"/>
            </a:xfrm>
            <a:custGeom>
              <a:avLst/>
              <a:gdLst/>
              <a:ahLst/>
              <a:cxnLst/>
              <a:rect l="0" t="0" r="0" b="0"/>
              <a:pathLst>
                <a:path w="28873" h="347441">
                  <a:moveTo>
                    <a:pt x="7815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8" y="38461"/>
                  </a:lnTo>
                  <a:lnTo>
                    <a:pt x="200" y="53996"/>
                  </a:lnTo>
                  <a:lnTo>
                    <a:pt x="0" y="69992"/>
                  </a:lnTo>
                  <a:lnTo>
                    <a:pt x="651" y="85879"/>
                  </a:lnTo>
                  <a:lnTo>
                    <a:pt x="1889" y="101600"/>
                  </a:lnTo>
                  <a:lnTo>
                    <a:pt x="3253" y="117435"/>
                  </a:lnTo>
                  <a:lnTo>
                    <a:pt x="4463" y="133557"/>
                  </a:lnTo>
                  <a:lnTo>
                    <a:pt x="5425" y="149840"/>
                  </a:lnTo>
                  <a:lnTo>
                    <a:pt x="6145" y="165938"/>
                  </a:lnTo>
                  <a:lnTo>
                    <a:pt x="6664" y="181662"/>
                  </a:lnTo>
                  <a:lnTo>
                    <a:pt x="7029" y="196986"/>
                  </a:lnTo>
                  <a:lnTo>
                    <a:pt x="7282" y="211962"/>
                  </a:lnTo>
                  <a:lnTo>
                    <a:pt x="7459" y="226662"/>
                  </a:lnTo>
                  <a:lnTo>
                    <a:pt x="7750" y="240991"/>
                  </a:lnTo>
                  <a:lnTo>
                    <a:pt x="8478" y="254700"/>
                  </a:lnTo>
                  <a:lnTo>
                    <a:pt x="9785" y="267703"/>
                  </a:lnTo>
                  <a:lnTo>
                    <a:pt x="11647" y="280063"/>
                  </a:lnTo>
                  <a:lnTo>
                    <a:pt x="13968" y="291904"/>
                  </a:lnTo>
                  <a:lnTo>
                    <a:pt x="16635" y="303339"/>
                  </a:lnTo>
                  <a:lnTo>
                    <a:pt x="19402" y="314023"/>
                  </a:lnTo>
                  <a:lnTo>
                    <a:pt x="22166" y="324203"/>
                  </a:lnTo>
                  <a:lnTo>
                    <a:pt x="25165" y="334775"/>
                  </a:lnTo>
                  <a:lnTo>
                    <a:pt x="28872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05575" y="1347647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33287" y="2934"/>
                  </a:lnTo>
                  <a:lnTo>
                    <a:pt x="224300" y="5716"/>
                  </a:lnTo>
                  <a:lnTo>
                    <a:pt x="214300" y="8616"/>
                  </a:lnTo>
                  <a:lnTo>
                    <a:pt x="203147" y="11656"/>
                  </a:lnTo>
                  <a:lnTo>
                    <a:pt x="190687" y="14821"/>
                  </a:lnTo>
                  <a:lnTo>
                    <a:pt x="176975" y="18081"/>
                  </a:lnTo>
                  <a:lnTo>
                    <a:pt x="162212" y="21246"/>
                  </a:lnTo>
                  <a:lnTo>
                    <a:pt x="146635" y="23989"/>
                  </a:lnTo>
                  <a:lnTo>
                    <a:pt x="130466" y="26169"/>
                  </a:lnTo>
                  <a:lnTo>
                    <a:pt x="114205" y="27971"/>
                  </a:lnTo>
                  <a:lnTo>
                    <a:pt x="98595" y="29795"/>
                  </a:lnTo>
                  <a:lnTo>
                    <a:pt x="83988" y="31872"/>
                  </a:lnTo>
                  <a:lnTo>
                    <a:pt x="70254" y="34109"/>
                  </a:lnTo>
                  <a:lnTo>
                    <a:pt x="55308" y="36393"/>
                  </a:lnTo>
                  <a:lnTo>
                    <a:pt x="34486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55646" y="1360024"/>
              <a:ext cx="192127" cy="194967"/>
            </a:xfrm>
            <a:custGeom>
              <a:avLst/>
              <a:gdLst/>
              <a:ahLst/>
              <a:cxnLst/>
              <a:rect l="0" t="0" r="0" b="0"/>
              <a:pathLst>
                <a:path w="192127" h="194967">
                  <a:moveTo>
                    <a:pt x="13141" y="92908"/>
                  </a:moveTo>
                  <a:lnTo>
                    <a:pt x="22010" y="95775"/>
                  </a:lnTo>
                  <a:lnTo>
                    <a:pt x="30996" y="97917"/>
                  </a:lnTo>
                  <a:lnTo>
                    <a:pt x="40987" y="99516"/>
                  </a:lnTo>
                  <a:lnTo>
                    <a:pt x="51795" y="100523"/>
                  </a:lnTo>
                  <a:lnTo>
                    <a:pt x="62958" y="100724"/>
                  </a:lnTo>
                  <a:lnTo>
                    <a:pt x="74159" y="100063"/>
                  </a:lnTo>
                  <a:lnTo>
                    <a:pt x="85098" y="98479"/>
                  </a:lnTo>
                  <a:lnTo>
                    <a:pt x="95434" y="95818"/>
                  </a:lnTo>
                  <a:lnTo>
                    <a:pt x="105038" y="92093"/>
                  </a:lnTo>
                  <a:lnTo>
                    <a:pt x="113636" y="87135"/>
                  </a:lnTo>
                  <a:lnTo>
                    <a:pt x="120741" y="80525"/>
                  </a:lnTo>
                  <a:lnTo>
                    <a:pt x="126214" y="72197"/>
                  </a:lnTo>
                  <a:lnTo>
                    <a:pt x="129907" y="62690"/>
                  </a:lnTo>
                  <a:lnTo>
                    <a:pt x="131496" y="52932"/>
                  </a:lnTo>
                  <a:lnTo>
                    <a:pt x="131003" y="43485"/>
                  </a:lnTo>
                  <a:lnTo>
                    <a:pt x="128573" y="34534"/>
                  </a:lnTo>
                  <a:lnTo>
                    <a:pt x="124284" y="26071"/>
                  </a:lnTo>
                  <a:lnTo>
                    <a:pt x="118360" y="18024"/>
                  </a:lnTo>
                  <a:lnTo>
                    <a:pt x="110962" y="10791"/>
                  </a:lnTo>
                  <a:lnTo>
                    <a:pt x="102101" y="5209"/>
                  </a:lnTo>
                  <a:lnTo>
                    <a:pt x="91930" y="1607"/>
                  </a:lnTo>
                  <a:lnTo>
                    <a:pt x="81018" y="0"/>
                  </a:lnTo>
                  <a:lnTo>
                    <a:pt x="70233" y="359"/>
                  </a:lnTo>
                  <a:lnTo>
                    <a:pt x="60063" y="2459"/>
                  </a:lnTo>
                  <a:lnTo>
                    <a:pt x="50779" y="6121"/>
                  </a:lnTo>
                  <a:lnTo>
                    <a:pt x="42615" y="11311"/>
                  </a:lnTo>
                  <a:lnTo>
                    <a:pt x="35570" y="17871"/>
                  </a:lnTo>
                  <a:lnTo>
                    <a:pt x="29483" y="25544"/>
                  </a:lnTo>
                  <a:lnTo>
                    <a:pt x="24144" y="34064"/>
                  </a:lnTo>
                  <a:lnTo>
                    <a:pt x="19360" y="43201"/>
                  </a:lnTo>
                  <a:lnTo>
                    <a:pt x="14974" y="52776"/>
                  </a:lnTo>
                  <a:lnTo>
                    <a:pt x="10866" y="62656"/>
                  </a:lnTo>
                  <a:lnTo>
                    <a:pt x="6960" y="72746"/>
                  </a:lnTo>
                  <a:lnTo>
                    <a:pt x="3523" y="82979"/>
                  </a:lnTo>
                  <a:lnTo>
                    <a:pt x="1127" y="93310"/>
                  </a:lnTo>
                  <a:lnTo>
                    <a:pt x="0" y="103705"/>
                  </a:lnTo>
                  <a:lnTo>
                    <a:pt x="59" y="114144"/>
                  </a:lnTo>
                  <a:lnTo>
                    <a:pt x="1088" y="124613"/>
                  </a:lnTo>
                  <a:lnTo>
                    <a:pt x="2863" y="135098"/>
                  </a:lnTo>
                  <a:lnTo>
                    <a:pt x="5511" y="145427"/>
                  </a:lnTo>
                  <a:lnTo>
                    <a:pt x="9490" y="155289"/>
                  </a:lnTo>
                  <a:lnTo>
                    <a:pt x="14949" y="164543"/>
                  </a:lnTo>
                  <a:lnTo>
                    <a:pt x="21902" y="172893"/>
                  </a:lnTo>
                  <a:lnTo>
                    <a:pt x="30398" y="179823"/>
                  </a:lnTo>
                  <a:lnTo>
                    <a:pt x="40300" y="185185"/>
                  </a:lnTo>
                  <a:lnTo>
                    <a:pt x="51357" y="189142"/>
                  </a:lnTo>
                  <a:lnTo>
                    <a:pt x="63295" y="191971"/>
                  </a:lnTo>
                  <a:lnTo>
                    <a:pt x="75877" y="193944"/>
                  </a:lnTo>
                  <a:lnTo>
                    <a:pt x="88917" y="194966"/>
                  </a:lnTo>
                  <a:lnTo>
                    <a:pt x="102276" y="194604"/>
                  </a:lnTo>
                  <a:lnTo>
                    <a:pt x="115845" y="192737"/>
                  </a:lnTo>
                  <a:lnTo>
                    <a:pt x="129335" y="189642"/>
                  </a:lnTo>
                  <a:lnTo>
                    <a:pt x="143795" y="185423"/>
                  </a:lnTo>
                  <a:lnTo>
                    <a:pt x="162732" y="178590"/>
                  </a:lnTo>
                  <a:lnTo>
                    <a:pt x="192126" y="1666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93256" y="1329589"/>
              <a:ext cx="154558" cy="186000"/>
            </a:xfrm>
            <a:custGeom>
              <a:avLst/>
              <a:gdLst/>
              <a:ahLst/>
              <a:cxnLst/>
              <a:rect l="0" t="0" r="0" b="0"/>
              <a:pathLst>
                <a:path w="154558" h="186000">
                  <a:moveTo>
                    <a:pt x="7158" y="112815"/>
                  </a:moveTo>
                  <a:lnTo>
                    <a:pt x="7225" y="124483"/>
                  </a:lnTo>
                  <a:lnTo>
                    <a:pt x="7865" y="134971"/>
                  </a:lnTo>
                  <a:lnTo>
                    <a:pt x="9162" y="145273"/>
                  </a:lnTo>
                  <a:lnTo>
                    <a:pt x="11022" y="155575"/>
                  </a:lnTo>
                  <a:lnTo>
                    <a:pt x="13338" y="165918"/>
                  </a:lnTo>
                  <a:lnTo>
                    <a:pt x="15988" y="176237"/>
                  </a:lnTo>
                  <a:lnTo>
                    <a:pt x="18270" y="184031"/>
                  </a:lnTo>
                  <a:lnTo>
                    <a:pt x="19206" y="185999"/>
                  </a:lnTo>
                  <a:lnTo>
                    <a:pt x="18757" y="182805"/>
                  </a:lnTo>
                  <a:lnTo>
                    <a:pt x="17278" y="175963"/>
                  </a:lnTo>
                  <a:lnTo>
                    <a:pt x="15102" y="166847"/>
                  </a:lnTo>
                  <a:lnTo>
                    <a:pt x="12468" y="156594"/>
                  </a:lnTo>
                  <a:lnTo>
                    <a:pt x="9540" y="145880"/>
                  </a:lnTo>
                  <a:lnTo>
                    <a:pt x="6585" y="134871"/>
                  </a:lnTo>
                  <a:lnTo>
                    <a:pt x="3975" y="123394"/>
                  </a:lnTo>
                  <a:lnTo>
                    <a:pt x="1891" y="111366"/>
                  </a:lnTo>
                  <a:lnTo>
                    <a:pt x="491" y="98824"/>
                  </a:lnTo>
                  <a:lnTo>
                    <a:pt x="0" y="85863"/>
                  </a:lnTo>
                  <a:lnTo>
                    <a:pt x="453" y="72591"/>
                  </a:lnTo>
                  <a:lnTo>
                    <a:pt x="1893" y="59423"/>
                  </a:lnTo>
                  <a:lnTo>
                    <a:pt x="4455" y="47040"/>
                  </a:lnTo>
                  <a:lnTo>
                    <a:pt x="8112" y="35762"/>
                  </a:lnTo>
                  <a:lnTo>
                    <a:pt x="13025" y="25885"/>
                  </a:lnTo>
                  <a:lnTo>
                    <a:pt x="19604" y="17848"/>
                  </a:lnTo>
                  <a:lnTo>
                    <a:pt x="27920" y="11703"/>
                  </a:lnTo>
                  <a:lnTo>
                    <a:pt x="37759" y="7203"/>
                  </a:lnTo>
                  <a:lnTo>
                    <a:pt x="48805" y="4000"/>
                  </a:lnTo>
                  <a:lnTo>
                    <a:pt x="60748" y="1769"/>
                  </a:lnTo>
                  <a:lnTo>
                    <a:pt x="73172" y="403"/>
                  </a:lnTo>
                  <a:lnTo>
                    <a:pt x="85577" y="0"/>
                  </a:lnTo>
                  <a:lnTo>
                    <a:pt x="97685" y="536"/>
                  </a:lnTo>
                  <a:lnTo>
                    <a:pt x="109170" y="1715"/>
                  </a:lnTo>
                  <a:lnTo>
                    <a:pt x="120791" y="3165"/>
                  </a:lnTo>
                  <a:lnTo>
                    <a:pt x="134685" y="5013"/>
                  </a:lnTo>
                  <a:lnTo>
                    <a:pt x="154557" y="75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116020" y="1579274"/>
              <a:ext cx="1052851" cy="94758"/>
            </a:xfrm>
            <a:custGeom>
              <a:avLst/>
              <a:gdLst/>
              <a:ahLst/>
              <a:cxnLst/>
              <a:rect l="0" t="0" r="0" b="0"/>
              <a:pathLst>
                <a:path w="1052851" h="94758">
                  <a:moveTo>
                    <a:pt x="1052850" y="0"/>
                  </a:moveTo>
                  <a:lnTo>
                    <a:pt x="1043915" y="5734"/>
                  </a:lnTo>
                  <a:lnTo>
                    <a:pt x="1034288" y="10018"/>
                  </a:lnTo>
                  <a:lnTo>
                    <a:pt x="1023000" y="13224"/>
                  </a:lnTo>
                  <a:lnTo>
                    <a:pt x="1010333" y="15585"/>
                  </a:lnTo>
                  <a:lnTo>
                    <a:pt x="996853" y="17282"/>
                  </a:lnTo>
                  <a:lnTo>
                    <a:pt x="982977" y="18477"/>
                  </a:lnTo>
                  <a:lnTo>
                    <a:pt x="968768" y="19306"/>
                  </a:lnTo>
                  <a:lnTo>
                    <a:pt x="954028" y="19874"/>
                  </a:lnTo>
                  <a:lnTo>
                    <a:pt x="938674" y="20261"/>
                  </a:lnTo>
                  <a:lnTo>
                    <a:pt x="922755" y="20523"/>
                  </a:lnTo>
                  <a:lnTo>
                    <a:pt x="906376" y="20699"/>
                  </a:lnTo>
                  <a:lnTo>
                    <a:pt x="889645" y="20817"/>
                  </a:lnTo>
                  <a:lnTo>
                    <a:pt x="872493" y="20897"/>
                  </a:lnTo>
                  <a:lnTo>
                    <a:pt x="854685" y="20950"/>
                  </a:lnTo>
                  <a:lnTo>
                    <a:pt x="836163" y="20990"/>
                  </a:lnTo>
                  <a:lnTo>
                    <a:pt x="817487" y="21187"/>
                  </a:lnTo>
                  <a:lnTo>
                    <a:pt x="799708" y="21851"/>
                  </a:lnTo>
                  <a:lnTo>
                    <a:pt x="783326" y="23110"/>
                  </a:lnTo>
                  <a:lnTo>
                    <a:pt x="767700" y="24770"/>
                  </a:lnTo>
                  <a:lnTo>
                    <a:pt x="751380" y="26423"/>
                  </a:lnTo>
                  <a:lnTo>
                    <a:pt x="733592" y="27829"/>
                  </a:lnTo>
                  <a:lnTo>
                    <a:pt x="714709" y="28924"/>
                  </a:lnTo>
                  <a:lnTo>
                    <a:pt x="695860" y="29733"/>
                  </a:lnTo>
                  <a:lnTo>
                    <a:pt x="677733" y="30312"/>
                  </a:lnTo>
                  <a:lnTo>
                    <a:pt x="660510" y="30718"/>
                  </a:lnTo>
                  <a:lnTo>
                    <a:pt x="644118" y="30998"/>
                  </a:lnTo>
                  <a:lnTo>
                    <a:pt x="628396" y="31189"/>
                  </a:lnTo>
                  <a:lnTo>
                    <a:pt x="613178" y="31319"/>
                  </a:lnTo>
                  <a:lnTo>
                    <a:pt x="598325" y="31407"/>
                  </a:lnTo>
                  <a:lnTo>
                    <a:pt x="583731" y="31466"/>
                  </a:lnTo>
                  <a:lnTo>
                    <a:pt x="569315" y="31505"/>
                  </a:lnTo>
                  <a:lnTo>
                    <a:pt x="555021" y="31532"/>
                  </a:lnTo>
                  <a:lnTo>
                    <a:pt x="540812" y="31555"/>
                  </a:lnTo>
                  <a:lnTo>
                    <a:pt x="526658" y="31739"/>
                  </a:lnTo>
                  <a:lnTo>
                    <a:pt x="512543" y="32396"/>
                  </a:lnTo>
                  <a:lnTo>
                    <a:pt x="498453" y="33649"/>
                  </a:lnTo>
                  <a:lnTo>
                    <a:pt x="484381" y="35306"/>
                  </a:lnTo>
                  <a:lnTo>
                    <a:pt x="470320" y="36956"/>
                  </a:lnTo>
                  <a:lnTo>
                    <a:pt x="456262" y="38365"/>
                  </a:lnTo>
                  <a:lnTo>
                    <a:pt x="442040" y="39632"/>
                  </a:lnTo>
                  <a:lnTo>
                    <a:pt x="427347" y="41089"/>
                  </a:lnTo>
                  <a:lnTo>
                    <a:pt x="412056" y="42916"/>
                  </a:lnTo>
                  <a:lnTo>
                    <a:pt x="396362" y="44974"/>
                  </a:lnTo>
                  <a:lnTo>
                    <a:pt x="380674" y="46902"/>
                  </a:lnTo>
                  <a:lnTo>
                    <a:pt x="365232" y="48501"/>
                  </a:lnTo>
                  <a:lnTo>
                    <a:pt x="350100" y="49896"/>
                  </a:lnTo>
                  <a:lnTo>
                    <a:pt x="335254" y="51440"/>
                  </a:lnTo>
                  <a:lnTo>
                    <a:pt x="320633" y="53326"/>
                  </a:lnTo>
                  <a:lnTo>
                    <a:pt x="306017" y="55423"/>
                  </a:lnTo>
                  <a:lnTo>
                    <a:pt x="291050" y="57377"/>
                  </a:lnTo>
                  <a:lnTo>
                    <a:pt x="275573" y="58994"/>
                  </a:lnTo>
                  <a:lnTo>
                    <a:pt x="259752" y="60401"/>
                  </a:lnTo>
                  <a:lnTo>
                    <a:pt x="243978" y="61953"/>
                  </a:lnTo>
                  <a:lnTo>
                    <a:pt x="228478" y="63844"/>
                  </a:lnTo>
                  <a:lnTo>
                    <a:pt x="213308" y="65944"/>
                  </a:lnTo>
                  <a:lnTo>
                    <a:pt x="198435" y="67901"/>
                  </a:lnTo>
                  <a:lnTo>
                    <a:pt x="183802" y="69519"/>
                  </a:lnTo>
                  <a:lnTo>
                    <a:pt x="169347" y="70927"/>
                  </a:lnTo>
                  <a:lnTo>
                    <a:pt x="155021" y="72480"/>
                  </a:lnTo>
                  <a:lnTo>
                    <a:pt x="140778" y="74376"/>
                  </a:lnTo>
                  <a:lnTo>
                    <a:pt x="126261" y="76650"/>
                  </a:lnTo>
                  <a:lnTo>
                    <a:pt x="110836" y="79255"/>
                  </a:lnTo>
                  <a:lnTo>
                    <a:pt x="94249" y="82117"/>
                  </a:lnTo>
                  <a:lnTo>
                    <a:pt x="77087" y="85017"/>
                  </a:lnTo>
                  <a:lnTo>
                    <a:pt x="58699" y="87883"/>
                  </a:lnTo>
                  <a:lnTo>
                    <a:pt x="35231" y="9096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63709" y="1189720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0" y="0"/>
                  </a:moveTo>
                  <a:lnTo>
                    <a:pt x="0" y="14602"/>
                  </a:lnTo>
                  <a:lnTo>
                    <a:pt x="1" y="27872"/>
                  </a:lnTo>
                  <a:lnTo>
                    <a:pt x="1" y="41078"/>
                  </a:lnTo>
                  <a:lnTo>
                    <a:pt x="1" y="54593"/>
                  </a:lnTo>
                  <a:lnTo>
                    <a:pt x="1" y="68750"/>
                  </a:lnTo>
                  <a:lnTo>
                    <a:pt x="1" y="83657"/>
                  </a:lnTo>
                  <a:lnTo>
                    <a:pt x="1" y="99248"/>
                  </a:lnTo>
                  <a:lnTo>
                    <a:pt x="1" y="115395"/>
                  </a:lnTo>
                  <a:lnTo>
                    <a:pt x="1" y="131959"/>
                  </a:lnTo>
                  <a:lnTo>
                    <a:pt x="1" y="148827"/>
                  </a:lnTo>
                  <a:lnTo>
                    <a:pt x="1" y="165910"/>
                  </a:lnTo>
                  <a:lnTo>
                    <a:pt x="1" y="183137"/>
                  </a:lnTo>
                  <a:lnTo>
                    <a:pt x="1" y="200299"/>
                  </a:lnTo>
                  <a:lnTo>
                    <a:pt x="1" y="217054"/>
                  </a:lnTo>
                  <a:lnTo>
                    <a:pt x="5" y="233252"/>
                  </a:lnTo>
                  <a:lnTo>
                    <a:pt x="178" y="248909"/>
                  </a:lnTo>
                  <a:lnTo>
                    <a:pt x="826" y="264117"/>
                  </a:lnTo>
                  <a:lnTo>
                    <a:pt x="2075" y="278975"/>
                  </a:lnTo>
                  <a:lnTo>
                    <a:pt x="3736" y="293549"/>
                  </a:lnTo>
                  <a:lnTo>
                    <a:pt x="5563" y="309608"/>
                  </a:lnTo>
                  <a:lnTo>
                    <a:pt x="7717" y="331920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526839" y="1347647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240949" y="10529"/>
                  </a:lnTo>
                  <a:lnTo>
                    <a:pt x="229820" y="10529"/>
                  </a:lnTo>
                  <a:lnTo>
                    <a:pt x="218221" y="10529"/>
                  </a:lnTo>
                  <a:lnTo>
                    <a:pt x="206060" y="10529"/>
                  </a:lnTo>
                  <a:lnTo>
                    <a:pt x="193400" y="10529"/>
                  </a:lnTo>
                  <a:lnTo>
                    <a:pt x="180340" y="10529"/>
                  </a:lnTo>
                  <a:lnTo>
                    <a:pt x="166815" y="10529"/>
                  </a:lnTo>
                  <a:lnTo>
                    <a:pt x="152601" y="10529"/>
                  </a:lnTo>
                  <a:lnTo>
                    <a:pt x="137637" y="10529"/>
                  </a:lnTo>
                  <a:lnTo>
                    <a:pt x="122166" y="10529"/>
                  </a:lnTo>
                  <a:lnTo>
                    <a:pt x="106628" y="10529"/>
                  </a:lnTo>
                  <a:lnTo>
                    <a:pt x="91291" y="10524"/>
                  </a:lnTo>
                  <a:lnTo>
                    <a:pt x="76400" y="10351"/>
                  </a:lnTo>
                  <a:lnTo>
                    <a:pt x="62247" y="9703"/>
                  </a:lnTo>
                  <a:lnTo>
                    <a:pt x="48928" y="8454"/>
                  </a:lnTo>
                  <a:lnTo>
                    <a:pt x="36808" y="6793"/>
                  </a:lnTo>
                  <a:lnTo>
                    <a:pt x="25427" y="4966"/>
                  </a:lnTo>
                  <a:lnTo>
                    <a:pt x="13784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32165" y="1210777"/>
              <a:ext cx="347442" cy="348538"/>
            </a:xfrm>
            <a:custGeom>
              <a:avLst/>
              <a:gdLst/>
              <a:ahLst/>
              <a:cxnLst/>
              <a:rect l="0" t="0" r="0" b="0"/>
              <a:pathLst>
                <a:path w="347442" h="34853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5" y="72344"/>
                  </a:lnTo>
                  <a:lnTo>
                    <a:pt x="178" y="85869"/>
                  </a:lnTo>
                  <a:lnTo>
                    <a:pt x="826" y="100082"/>
                  </a:lnTo>
                  <a:lnTo>
                    <a:pt x="2075" y="115046"/>
                  </a:lnTo>
                  <a:lnTo>
                    <a:pt x="3727" y="130518"/>
                  </a:lnTo>
                  <a:lnTo>
                    <a:pt x="5376" y="146056"/>
                  </a:lnTo>
                  <a:lnTo>
                    <a:pt x="6779" y="161397"/>
                  </a:lnTo>
                  <a:lnTo>
                    <a:pt x="7871" y="176461"/>
                  </a:lnTo>
                  <a:lnTo>
                    <a:pt x="8679" y="191263"/>
                  </a:lnTo>
                  <a:lnTo>
                    <a:pt x="9257" y="205849"/>
                  </a:lnTo>
                  <a:lnTo>
                    <a:pt x="9662" y="220272"/>
                  </a:lnTo>
                  <a:lnTo>
                    <a:pt x="9942" y="234576"/>
                  </a:lnTo>
                  <a:lnTo>
                    <a:pt x="10133" y="248698"/>
                  </a:lnTo>
                  <a:lnTo>
                    <a:pt x="10271" y="259224"/>
                  </a:lnTo>
                  <a:lnTo>
                    <a:pt x="10375" y="262013"/>
                  </a:lnTo>
                  <a:lnTo>
                    <a:pt x="10440" y="258637"/>
                  </a:lnTo>
                  <a:lnTo>
                    <a:pt x="10478" y="251288"/>
                  </a:lnTo>
                  <a:lnTo>
                    <a:pt x="10500" y="241472"/>
                  </a:lnTo>
                  <a:lnTo>
                    <a:pt x="10516" y="230130"/>
                  </a:lnTo>
                  <a:lnTo>
                    <a:pt x="10696" y="217996"/>
                  </a:lnTo>
                  <a:lnTo>
                    <a:pt x="11348" y="205730"/>
                  </a:lnTo>
                  <a:lnTo>
                    <a:pt x="12613" y="193688"/>
                  </a:lnTo>
                  <a:lnTo>
                    <a:pt x="14786" y="182302"/>
                  </a:lnTo>
                  <a:lnTo>
                    <a:pt x="18380" y="172175"/>
                  </a:lnTo>
                  <a:lnTo>
                    <a:pt x="23538" y="163523"/>
                  </a:lnTo>
                  <a:lnTo>
                    <a:pt x="29935" y="156712"/>
                  </a:lnTo>
                  <a:lnTo>
                    <a:pt x="36985" y="152408"/>
                  </a:lnTo>
                  <a:lnTo>
                    <a:pt x="44278" y="150737"/>
                  </a:lnTo>
                  <a:lnTo>
                    <a:pt x="51612" y="151377"/>
                  </a:lnTo>
                  <a:lnTo>
                    <a:pt x="58909" y="153848"/>
                  </a:lnTo>
                  <a:lnTo>
                    <a:pt x="66142" y="157694"/>
                  </a:lnTo>
                  <a:lnTo>
                    <a:pt x="73150" y="162695"/>
                  </a:lnTo>
                  <a:lnTo>
                    <a:pt x="79637" y="168867"/>
                  </a:lnTo>
                  <a:lnTo>
                    <a:pt x="85489" y="176129"/>
                  </a:lnTo>
                  <a:lnTo>
                    <a:pt x="90912" y="184461"/>
                  </a:lnTo>
                  <a:lnTo>
                    <a:pt x="96321" y="193964"/>
                  </a:lnTo>
                  <a:lnTo>
                    <a:pt x="101959" y="204578"/>
                  </a:lnTo>
                  <a:lnTo>
                    <a:pt x="107730" y="215961"/>
                  </a:lnTo>
                  <a:lnTo>
                    <a:pt x="113305" y="227594"/>
                  </a:lnTo>
                  <a:lnTo>
                    <a:pt x="118500" y="239157"/>
                  </a:lnTo>
                  <a:lnTo>
                    <a:pt x="123294" y="250530"/>
                  </a:lnTo>
                  <a:lnTo>
                    <a:pt x="127740" y="261700"/>
                  </a:lnTo>
                  <a:lnTo>
                    <a:pt x="131929" y="272663"/>
                  </a:lnTo>
                  <a:lnTo>
                    <a:pt x="136431" y="282299"/>
                  </a:lnTo>
                  <a:lnTo>
                    <a:pt x="142052" y="287649"/>
                  </a:lnTo>
                  <a:lnTo>
                    <a:pt x="148406" y="287748"/>
                  </a:lnTo>
                  <a:lnTo>
                    <a:pt x="154693" y="284777"/>
                  </a:lnTo>
                  <a:lnTo>
                    <a:pt x="161065" y="280337"/>
                  </a:lnTo>
                  <a:lnTo>
                    <a:pt x="167976" y="275446"/>
                  </a:lnTo>
                  <a:lnTo>
                    <a:pt x="175631" y="270610"/>
                  </a:lnTo>
                  <a:lnTo>
                    <a:pt x="184005" y="266008"/>
                  </a:lnTo>
                  <a:lnTo>
                    <a:pt x="192977" y="261668"/>
                  </a:lnTo>
                  <a:lnTo>
                    <a:pt x="202414" y="257553"/>
                  </a:lnTo>
                  <a:lnTo>
                    <a:pt x="212354" y="253615"/>
                  </a:lnTo>
                  <a:lnTo>
                    <a:pt x="223010" y="249807"/>
                  </a:lnTo>
                  <a:lnTo>
                    <a:pt x="234437" y="246097"/>
                  </a:lnTo>
                  <a:lnTo>
                    <a:pt x="246551" y="242621"/>
                  </a:lnTo>
                  <a:lnTo>
                    <a:pt x="259214" y="239665"/>
                  </a:lnTo>
                  <a:lnTo>
                    <a:pt x="272281" y="237336"/>
                  </a:lnTo>
                  <a:lnTo>
                    <a:pt x="285309" y="235263"/>
                  </a:lnTo>
                  <a:lnTo>
                    <a:pt x="297596" y="232725"/>
                  </a:lnTo>
                  <a:lnTo>
                    <a:pt x="308806" y="229341"/>
                  </a:lnTo>
                  <a:lnTo>
                    <a:pt x="318467" y="224913"/>
                  </a:lnTo>
                  <a:lnTo>
                    <a:pt x="325827" y="219258"/>
                  </a:lnTo>
                  <a:lnTo>
                    <a:pt x="330690" y="212421"/>
                  </a:lnTo>
                  <a:lnTo>
                    <a:pt x="333006" y="204914"/>
                  </a:lnTo>
                  <a:lnTo>
                    <a:pt x="332606" y="197577"/>
                  </a:lnTo>
                  <a:lnTo>
                    <a:pt x="329669" y="190878"/>
                  </a:lnTo>
                  <a:lnTo>
                    <a:pt x="324463" y="185080"/>
                  </a:lnTo>
                  <a:lnTo>
                    <a:pt x="317166" y="180410"/>
                  </a:lnTo>
                  <a:lnTo>
                    <a:pt x="308082" y="176869"/>
                  </a:lnTo>
                  <a:lnTo>
                    <a:pt x="297749" y="174458"/>
                  </a:lnTo>
                  <a:lnTo>
                    <a:pt x="286831" y="173273"/>
                  </a:lnTo>
                  <a:lnTo>
                    <a:pt x="275756" y="173253"/>
                  </a:lnTo>
                  <a:lnTo>
                    <a:pt x="264881" y="174373"/>
                  </a:lnTo>
                  <a:lnTo>
                    <a:pt x="254579" y="176719"/>
                  </a:lnTo>
                  <a:lnTo>
                    <a:pt x="244984" y="180227"/>
                  </a:lnTo>
                  <a:lnTo>
                    <a:pt x="236050" y="184870"/>
                  </a:lnTo>
                  <a:lnTo>
                    <a:pt x="227654" y="190735"/>
                  </a:lnTo>
                  <a:lnTo>
                    <a:pt x="219672" y="197755"/>
                  </a:lnTo>
                  <a:lnTo>
                    <a:pt x="212157" y="205739"/>
                  </a:lnTo>
                  <a:lnTo>
                    <a:pt x="205329" y="214469"/>
                  </a:lnTo>
                  <a:lnTo>
                    <a:pt x="199251" y="223747"/>
                  </a:lnTo>
                  <a:lnTo>
                    <a:pt x="193847" y="233417"/>
                  </a:lnTo>
                  <a:lnTo>
                    <a:pt x="188983" y="243361"/>
                  </a:lnTo>
                  <a:lnTo>
                    <a:pt x="184534" y="253493"/>
                  </a:lnTo>
                  <a:lnTo>
                    <a:pt x="180715" y="263755"/>
                  </a:lnTo>
                  <a:lnTo>
                    <a:pt x="178055" y="274104"/>
                  </a:lnTo>
                  <a:lnTo>
                    <a:pt x="176752" y="284507"/>
                  </a:lnTo>
                  <a:lnTo>
                    <a:pt x="176861" y="294782"/>
                  </a:lnTo>
                  <a:lnTo>
                    <a:pt x="178455" y="304609"/>
                  </a:lnTo>
                  <a:lnTo>
                    <a:pt x="181422" y="313843"/>
                  </a:lnTo>
                  <a:lnTo>
                    <a:pt x="185686" y="322350"/>
                  </a:lnTo>
                  <a:lnTo>
                    <a:pt x="191288" y="329917"/>
                  </a:lnTo>
                  <a:lnTo>
                    <a:pt x="198133" y="336517"/>
                  </a:lnTo>
                  <a:lnTo>
                    <a:pt x="206168" y="341948"/>
                  </a:lnTo>
                  <a:lnTo>
                    <a:pt x="215464" y="345775"/>
                  </a:lnTo>
                  <a:lnTo>
                    <a:pt x="225935" y="347903"/>
                  </a:lnTo>
                  <a:lnTo>
                    <a:pt x="237221" y="348537"/>
                  </a:lnTo>
                  <a:lnTo>
                    <a:pt x="248787" y="347983"/>
                  </a:lnTo>
                  <a:lnTo>
                    <a:pt x="260306" y="346534"/>
                  </a:lnTo>
                  <a:lnTo>
                    <a:pt x="271649" y="344276"/>
                  </a:lnTo>
                  <a:lnTo>
                    <a:pt x="282799" y="341091"/>
                  </a:lnTo>
                  <a:lnTo>
                    <a:pt x="293771" y="336993"/>
                  </a:lnTo>
                  <a:lnTo>
                    <a:pt x="304341" y="332228"/>
                  </a:lnTo>
                  <a:lnTo>
                    <a:pt x="315176" y="326624"/>
                  </a:lnTo>
                  <a:lnTo>
                    <a:pt x="328346" y="318571"/>
                  </a:lnTo>
                  <a:lnTo>
                    <a:pt x="347441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53347" y="1305533"/>
              <a:ext cx="136871" cy="216100"/>
            </a:xfrm>
            <a:custGeom>
              <a:avLst/>
              <a:gdLst/>
              <a:ahLst/>
              <a:cxnLst/>
              <a:rect l="0" t="0" r="0" b="0"/>
              <a:pathLst>
                <a:path w="136871" h="216100">
                  <a:moveTo>
                    <a:pt x="0" y="52643"/>
                  </a:moveTo>
                  <a:lnTo>
                    <a:pt x="2933" y="61511"/>
                  </a:lnTo>
                  <a:lnTo>
                    <a:pt x="5715" y="70498"/>
                  </a:lnTo>
                  <a:lnTo>
                    <a:pt x="8615" y="80489"/>
                  </a:lnTo>
                  <a:lnTo>
                    <a:pt x="11655" y="91297"/>
                  </a:lnTo>
                  <a:lnTo>
                    <a:pt x="14821" y="102460"/>
                  </a:lnTo>
                  <a:lnTo>
                    <a:pt x="18085" y="113665"/>
                  </a:lnTo>
                  <a:lnTo>
                    <a:pt x="21423" y="124777"/>
                  </a:lnTo>
                  <a:lnTo>
                    <a:pt x="24814" y="135762"/>
                  </a:lnTo>
                  <a:lnTo>
                    <a:pt x="28243" y="146627"/>
                  </a:lnTo>
                  <a:lnTo>
                    <a:pt x="31697" y="157397"/>
                  </a:lnTo>
                  <a:lnTo>
                    <a:pt x="35169" y="168095"/>
                  </a:lnTo>
                  <a:lnTo>
                    <a:pt x="38664" y="178731"/>
                  </a:lnTo>
                  <a:lnTo>
                    <a:pt x="42502" y="188993"/>
                  </a:lnTo>
                  <a:lnTo>
                    <a:pt x="47297" y="198279"/>
                  </a:lnTo>
                  <a:lnTo>
                    <a:pt x="53297" y="206319"/>
                  </a:lnTo>
                  <a:lnTo>
                    <a:pt x="60107" y="212530"/>
                  </a:lnTo>
                  <a:lnTo>
                    <a:pt x="66909" y="215889"/>
                  </a:lnTo>
                  <a:lnTo>
                    <a:pt x="73222" y="216099"/>
                  </a:lnTo>
                  <a:lnTo>
                    <a:pt x="78916" y="213323"/>
                  </a:lnTo>
                  <a:lnTo>
                    <a:pt x="84040" y="207813"/>
                  </a:lnTo>
                  <a:lnTo>
                    <a:pt x="88705" y="199995"/>
                  </a:lnTo>
                  <a:lnTo>
                    <a:pt x="93024" y="190208"/>
                  </a:lnTo>
                  <a:lnTo>
                    <a:pt x="97092" y="178607"/>
                  </a:lnTo>
                  <a:lnTo>
                    <a:pt x="100984" y="165449"/>
                  </a:lnTo>
                  <a:lnTo>
                    <a:pt x="104752" y="151381"/>
                  </a:lnTo>
                  <a:lnTo>
                    <a:pt x="108437" y="137326"/>
                  </a:lnTo>
                  <a:lnTo>
                    <a:pt x="112065" y="123798"/>
                  </a:lnTo>
                  <a:lnTo>
                    <a:pt x="115653" y="110766"/>
                  </a:lnTo>
                  <a:lnTo>
                    <a:pt x="119216" y="97868"/>
                  </a:lnTo>
                  <a:lnTo>
                    <a:pt x="122757" y="84859"/>
                  </a:lnTo>
                  <a:lnTo>
                    <a:pt x="126129" y="71683"/>
                  </a:lnTo>
                  <a:lnTo>
                    <a:pt x="129372" y="56787"/>
                  </a:lnTo>
                  <a:lnTo>
                    <a:pt x="132772" y="3550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663917" y="1309430"/>
              <a:ext cx="315856" cy="182731"/>
            </a:xfrm>
            <a:custGeom>
              <a:avLst/>
              <a:gdLst/>
              <a:ahLst/>
              <a:cxnLst/>
              <a:rect l="0" t="0" r="0" b="0"/>
              <a:pathLst>
                <a:path w="315856" h="182731">
                  <a:moveTo>
                    <a:pt x="0" y="69803"/>
                  </a:moveTo>
                  <a:lnTo>
                    <a:pt x="5934" y="78336"/>
                  </a:lnTo>
                  <a:lnTo>
                    <a:pt x="12139" y="84122"/>
                  </a:lnTo>
                  <a:lnTo>
                    <a:pt x="19235" y="87630"/>
                  </a:lnTo>
                  <a:lnTo>
                    <a:pt x="27175" y="89139"/>
                  </a:lnTo>
                  <a:lnTo>
                    <a:pt x="35822" y="88720"/>
                  </a:lnTo>
                  <a:lnTo>
                    <a:pt x="45012" y="86588"/>
                  </a:lnTo>
                  <a:lnTo>
                    <a:pt x="54438" y="82909"/>
                  </a:lnTo>
                  <a:lnTo>
                    <a:pt x="63679" y="77710"/>
                  </a:lnTo>
                  <a:lnTo>
                    <a:pt x="72510" y="71141"/>
                  </a:lnTo>
                  <a:lnTo>
                    <a:pt x="80573" y="63292"/>
                  </a:lnTo>
                  <a:lnTo>
                    <a:pt x="87309" y="54123"/>
                  </a:lnTo>
                  <a:lnTo>
                    <a:pt x="92527" y="43746"/>
                  </a:lnTo>
                  <a:lnTo>
                    <a:pt x="95878" y="32864"/>
                  </a:lnTo>
                  <a:lnTo>
                    <a:pt x="96704" y="22632"/>
                  </a:lnTo>
                  <a:lnTo>
                    <a:pt x="94891" y="13659"/>
                  </a:lnTo>
                  <a:lnTo>
                    <a:pt x="90929" y="6502"/>
                  </a:lnTo>
                  <a:lnTo>
                    <a:pt x="85605" y="1902"/>
                  </a:lnTo>
                  <a:lnTo>
                    <a:pt x="79513" y="0"/>
                  </a:lnTo>
                  <a:lnTo>
                    <a:pt x="73004" y="469"/>
                  </a:lnTo>
                  <a:lnTo>
                    <a:pt x="66271" y="2819"/>
                  </a:lnTo>
                  <a:lnTo>
                    <a:pt x="59415" y="6585"/>
                  </a:lnTo>
                  <a:lnTo>
                    <a:pt x="52491" y="11700"/>
                  </a:lnTo>
                  <a:lnTo>
                    <a:pt x="45529" y="18480"/>
                  </a:lnTo>
                  <a:lnTo>
                    <a:pt x="38549" y="26959"/>
                  </a:lnTo>
                  <a:lnTo>
                    <a:pt x="31724" y="36753"/>
                  </a:lnTo>
                  <a:lnTo>
                    <a:pt x="25367" y="47243"/>
                  </a:lnTo>
                  <a:lnTo>
                    <a:pt x="19615" y="58008"/>
                  </a:lnTo>
                  <a:lnTo>
                    <a:pt x="14599" y="68998"/>
                  </a:lnTo>
                  <a:lnTo>
                    <a:pt x="10529" y="80435"/>
                  </a:lnTo>
                  <a:lnTo>
                    <a:pt x="7426" y="92420"/>
                  </a:lnTo>
                  <a:lnTo>
                    <a:pt x="5325" y="104756"/>
                  </a:lnTo>
                  <a:lnTo>
                    <a:pt x="4357" y="117045"/>
                  </a:lnTo>
                  <a:lnTo>
                    <a:pt x="4487" y="129050"/>
                  </a:lnTo>
                  <a:lnTo>
                    <a:pt x="5708" y="140553"/>
                  </a:lnTo>
                  <a:lnTo>
                    <a:pt x="8122" y="151278"/>
                  </a:lnTo>
                  <a:lnTo>
                    <a:pt x="11681" y="161143"/>
                  </a:lnTo>
                  <a:lnTo>
                    <a:pt x="16528" y="169750"/>
                  </a:lnTo>
                  <a:lnTo>
                    <a:pt x="23062" y="176328"/>
                  </a:lnTo>
                  <a:lnTo>
                    <a:pt x="31340" y="180635"/>
                  </a:lnTo>
                  <a:lnTo>
                    <a:pt x="40814" y="182730"/>
                  </a:lnTo>
                  <a:lnTo>
                    <a:pt x="50550" y="182707"/>
                  </a:lnTo>
                  <a:lnTo>
                    <a:pt x="59987" y="180846"/>
                  </a:lnTo>
                  <a:lnTo>
                    <a:pt x="69100" y="177685"/>
                  </a:lnTo>
                  <a:lnTo>
                    <a:pt x="78205" y="173896"/>
                  </a:lnTo>
                  <a:lnTo>
                    <a:pt x="87496" y="169903"/>
                  </a:lnTo>
                  <a:lnTo>
                    <a:pt x="96379" y="165583"/>
                  </a:lnTo>
                  <a:lnTo>
                    <a:pt x="103607" y="160391"/>
                  </a:lnTo>
                  <a:lnTo>
                    <a:pt x="108638" y="154085"/>
                  </a:lnTo>
                  <a:lnTo>
                    <a:pt x="112373" y="146883"/>
                  </a:lnTo>
                  <a:lnTo>
                    <a:pt x="116711" y="139276"/>
                  </a:lnTo>
                  <a:lnTo>
                    <a:pt x="122704" y="131620"/>
                  </a:lnTo>
                  <a:lnTo>
                    <a:pt x="130228" y="124718"/>
                  </a:lnTo>
                  <a:lnTo>
                    <a:pt x="138447" y="119840"/>
                  </a:lnTo>
                  <a:lnTo>
                    <a:pt x="146756" y="117502"/>
                  </a:lnTo>
                  <a:lnTo>
                    <a:pt x="154725" y="117716"/>
                  </a:lnTo>
                  <a:lnTo>
                    <a:pt x="161975" y="120362"/>
                  </a:lnTo>
                  <a:lnTo>
                    <a:pt x="168392" y="125103"/>
                  </a:lnTo>
                  <a:lnTo>
                    <a:pt x="174052" y="131503"/>
                  </a:lnTo>
                  <a:lnTo>
                    <a:pt x="179102" y="139144"/>
                  </a:lnTo>
                  <a:lnTo>
                    <a:pt x="183698" y="147608"/>
                  </a:lnTo>
                  <a:lnTo>
                    <a:pt x="188179" y="154076"/>
                  </a:lnTo>
                  <a:lnTo>
                    <a:pt x="192135" y="155069"/>
                  </a:lnTo>
                  <a:lnTo>
                    <a:pt x="194409" y="151248"/>
                  </a:lnTo>
                  <a:lnTo>
                    <a:pt x="195002" y="144029"/>
                  </a:lnTo>
                  <a:lnTo>
                    <a:pt x="194642" y="134521"/>
                  </a:lnTo>
                  <a:lnTo>
                    <a:pt x="194327" y="123491"/>
                  </a:lnTo>
                  <a:lnTo>
                    <a:pt x="194604" y="111460"/>
                  </a:lnTo>
                  <a:lnTo>
                    <a:pt x="195774" y="99097"/>
                  </a:lnTo>
                  <a:lnTo>
                    <a:pt x="198079" y="87239"/>
                  </a:lnTo>
                  <a:lnTo>
                    <a:pt x="201522" y="76301"/>
                  </a:lnTo>
                  <a:lnTo>
                    <a:pt x="206103" y="66478"/>
                  </a:lnTo>
                  <a:lnTo>
                    <a:pt x="211918" y="57943"/>
                  </a:lnTo>
                  <a:lnTo>
                    <a:pt x="218900" y="50644"/>
                  </a:lnTo>
                  <a:lnTo>
                    <a:pt x="226857" y="44384"/>
                  </a:lnTo>
                  <a:lnTo>
                    <a:pt x="235568" y="38929"/>
                  </a:lnTo>
                  <a:lnTo>
                    <a:pt x="244833" y="34066"/>
                  </a:lnTo>
                  <a:lnTo>
                    <a:pt x="254493" y="29627"/>
                  </a:lnTo>
                  <a:lnTo>
                    <a:pt x="264431" y="25485"/>
                  </a:lnTo>
                  <a:lnTo>
                    <a:pt x="274545" y="21551"/>
                  </a:lnTo>
                  <a:lnTo>
                    <a:pt x="284321" y="17913"/>
                  </a:lnTo>
                  <a:lnTo>
                    <a:pt x="293785" y="14462"/>
                  </a:lnTo>
                  <a:lnTo>
                    <a:pt x="303766" y="10893"/>
                  </a:lnTo>
                  <a:lnTo>
                    <a:pt x="315855" y="66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27802" y="1168663"/>
              <a:ext cx="186223" cy="306649"/>
            </a:xfrm>
            <a:custGeom>
              <a:avLst/>
              <a:gdLst/>
              <a:ahLst/>
              <a:cxnLst/>
              <a:rect l="0" t="0" r="0" b="0"/>
              <a:pathLst>
                <a:path w="186223" h="306649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6" y="45288"/>
                  </a:lnTo>
                  <a:lnTo>
                    <a:pt x="2146" y="56333"/>
                  </a:lnTo>
                  <a:lnTo>
                    <a:pt x="3002" y="68173"/>
                  </a:lnTo>
                  <a:lnTo>
                    <a:pt x="4177" y="80643"/>
                  </a:lnTo>
                  <a:lnTo>
                    <a:pt x="5816" y="93590"/>
                  </a:lnTo>
                  <a:lnTo>
                    <a:pt x="7917" y="107046"/>
                  </a:lnTo>
                  <a:lnTo>
                    <a:pt x="10405" y="121216"/>
                  </a:lnTo>
                  <a:lnTo>
                    <a:pt x="13188" y="136153"/>
                  </a:lnTo>
                  <a:lnTo>
                    <a:pt x="16024" y="151607"/>
                  </a:lnTo>
                  <a:lnTo>
                    <a:pt x="18541" y="167134"/>
                  </a:lnTo>
                  <a:lnTo>
                    <a:pt x="20568" y="182464"/>
                  </a:lnTo>
                  <a:lnTo>
                    <a:pt x="22266" y="197350"/>
                  </a:lnTo>
                  <a:lnTo>
                    <a:pt x="24020" y="211500"/>
                  </a:lnTo>
                  <a:lnTo>
                    <a:pt x="26033" y="224757"/>
                  </a:lnTo>
                  <a:lnTo>
                    <a:pt x="27564" y="234611"/>
                  </a:lnTo>
                  <a:lnTo>
                    <a:pt x="27858" y="237766"/>
                  </a:lnTo>
                  <a:lnTo>
                    <a:pt x="27583" y="235103"/>
                  </a:lnTo>
                  <a:lnTo>
                    <a:pt x="27508" y="228593"/>
                  </a:lnTo>
                  <a:lnTo>
                    <a:pt x="28415" y="219955"/>
                  </a:lnTo>
                  <a:lnTo>
                    <a:pt x="30608" y="210258"/>
                  </a:lnTo>
                  <a:lnTo>
                    <a:pt x="34024" y="200230"/>
                  </a:lnTo>
                  <a:lnTo>
                    <a:pt x="38447" y="190456"/>
                  </a:lnTo>
                  <a:lnTo>
                    <a:pt x="43649" y="181205"/>
                  </a:lnTo>
                  <a:lnTo>
                    <a:pt x="49749" y="172830"/>
                  </a:lnTo>
                  <a:lnTo>
                    <a:pt x="57198" y="165870"/>
                  </a:lnTo>
                  <a:lnTo>
                    <a:pt x="66129" y="160485"/>
                  </a:lnTo>
                  <a:lnTo>
                    <a:pt x="76228" y="156679"/>
                  </a:lnTo>
                  <a:lnTo>
                    <a:pt x="86924" y="154483"/>
                  </a:lnTo>
                  <a:lnTo>
                    <a:pt x="97821" y="153748"/>
                  </a:lnTo>
                  <a:lnTo>
                    <a:pt x="108730" y="154370"/>
                  </a:lnTo>
                  <a:lnTo>
                    <a:pt x="119580" y="156374"/>
                  </a:lnTo>
                  <a:lnTo>
                    <a:pt x="130353" y="159650"/>
                  </a:lnTo>
                  <a:lnTo>
                    <a:pt x="140891" y="164135"/>
                  </a:lnTo>
                  <a:lnTo>
                    <a:pt x="150902" y="169894"/>
                  </a:lnTo>
                  <a:lnTo>
                    <a:pt x="160259" y="176847"/>
                  </a:lnTo>
                  <a:lnTo>
                    <a:pt x="168679" y="184956"/>
                  </a:lnTo>
                  <a:lnTo>
                    <a:pt x="175656" y="194302"/>
                  </a:lnTo>
                  <a:lnTo>
                    <a:pt x="181042" y="204808"/>
                  </a:lnTo>
                  <a:lnTo>
                    <a:pt x="184675" y="216116"/>
                  </a:lnTo>
                  <a:lnTo>
                    <a:pt x="186222" y="227698"/>
                  </a:lnTo>
                  <a:lnTo>
                    <a:pt x="185707" y="239223"/>
                  </a:lnTo>
                  <a:lnTo>
                    <a:pt x="183431" y="250400"/>
                  </a:lnTo>
                  <a:lnTo>
                    <a:pt x="179777" y="260906"/>
                  </a:lnTo>
                  <a:lnTo>
                    <a:pt x="175098" y="270632"/>
                  </a:lnTo>
                  <a:lnTo>
                    <a:pt x="169519" y="279485"/>
                  </a:lnTo>
                  <a:lnTo>
                    <a:pt x="162952" y="287294"/>
                  </a:lnTo>
                  <a:lnTo>
                    <a:pt x="155425" y="294058"/>
                  </a:lnTo>
                  <a:lnTo>
                    <a:pt x="147083" y="299603"/>
                  </a:lnTo>
                  <a:lnTo>
                    <a:pt x="138106" y="303505"/>
                  </a:lnTo>
                  <a:lnTo>
                    <a:pt x="128653" y="305690"/>
                  </a:lnTo>
                  <a:lnTo>
                    <a:pt x="118695" y="306531"/>
                  </a:lnTo>
                  <a:lnTo>
                    <a:pt x="108025" y="306648"/>
                  </a:lnTo>
                  <a:lnTo>
                    <a:pt x="96596" y="306468"/>
                  </a:lnTo>
                  <a:lnTo>
                    <a:pt x="84716" y="306016"/>
                  </a:lnTo>
                  <a:lnTo>
                    <a:pt x="71593" y="304854"/>
                  </a:lnTo>
                  <a:lnTo>
                    <a:pt x="53837" y="301770"/>
                  </a:lnTo>
                  <a:lnTo>
                    <a:pt x="2566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16683" y="143187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042528" y="2400497"/>
            <a:ext cx="5390592" cy="915980"/>
            <a:chOff x="2042528" y="2400497"/>
            <a:chExt cx="5390592" cy="915980"/>
          </a:xfrm>
        </p:grpSpPr>
        <p:sp>
          <p:nvSpPr>
            <p:cNvPr id="65" name="Freeform 64"/>
            <p:cNvSpPr/>
            <p:nvPr/>
          </p:nvSpPr>
          <p:spPr>
            <a:xfrm>
              <a:off x="2224241" y="2674238"/>
              <a:ext cx="18330" cy="347441"/>
            </a:xfrm>
            <a:custGeom>
              <a:avLst/>
              <a:gdLst/>
              <a:ahLst/>
              <a:cxnLst/>
              <a:rect l="0" t="0" r="0" b="0"/>
              <a:pathLst>
                <a:path w="18330" h="347441">
                  <a:moveTo>
                    <a:pt x="18329" y="0"/>
                  </a:moveTo>
                  <a:lnTo>
                    <a:pt x="15462" y="8935"/>
                  </a:lnTo>
                  <a:lnTo>
                    <a:pt x="13320" y="18562"/>
                  </a:lnTo>
                  <a:lnTo>
                    <a:pt x="11717" y="29863"/>
                  </a:lnTo>
                  <a:lnTo>
                    <a:pt x="10536" y="43050"/>
                  </a:lnTo>
                  <a:lnTo>
                    <a:pt x="9687" y="58474"/>
                  </a:lnTo>
                  <a:lnTo>
                    <a:pt x="9086" y="76087"/>
                  </a:lnTo>
                  <a:lnTo>
                    <a:pt x="8498" y="94908"/>
                  </a:lnTo>
                  <a:lnTo>
                    <a:pt x="7566" y="113296"/>
                  </a:lnTo>
                  <a:lnTo>
                    <a:pt x="6124" y="130357"/>
                  </a:lnTo>
                  <a:lnTo>
                    <a:pt x="4340" y="146076"/>
                  </a:lnTo>
                  <a:lnTo>
                    <a:pt x="2604" y="160934"/>
                  </a:lnTo>
                  <a:lnTo>
                    <a:pt x="1146" y="175332"/>
                  </a:lnTo>
                  <a:lnTo>
                    <a:pt x="186" y="189342"/>
                  </a:lnTo>
                  <a:lnTo>
                    <a:pt x="0" y="202779"/>
                  </a:lnTo>
                  <a:lnTo>
                    <a:pt x="653" y="215579"/>
                  </a:lnTo>
                  <a:lnTo>
                    <a:pt x="1889" y="228129"/>
                  </a:lnTo>
                  <a:lnTo>
                    <a:pt x="3250" y="241156"/>
                  </a:lnTo>
                  <a:lnTo>
                    <a:pt x="4456" y="255025"/>
                  </a:lnTo>
                  <a:lnTo>
                    <a:pt x="5418" y="269583"/>
                  </a:lnTo>
                  <a:lnTo>
                    <a:pt x="6241" y="286078"/>
                  </a:lnTo>
                  <a:lnTo>
                    <a:pt x="6994" y="309320"/>
                  </a:lnTo>
                  <a:lnTo>
                    <a:pt x="780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042528" y="2579481"/>
              <a:ext cx="368499" cy="189514"/>
            </a:xfrm>
            <a:custGeom>
              <a:avLst/>
              <a:gdLst/>
              <a:ahLst/>
              <a:cxnLst/>
              <a:rect l="0" t="0" r="0" b="0"/>
              <a:pathLst>
                <a:path w="368499" h="189514">
                  <a:moveTo>
                    <a:pt x="368498" y="0"/>
                  </a:moveTo>
                  <a:lnTo>
                    <a:pt x="359629" y="5868"/>
                  </a:lnTo>
                  <a:lnTo>
                    <a:pt x="350642" y="11433"/>
                  </a:lnTo>
                  <a:lnTo>
                    <a:pt x="340651" y="17232"/>
                  </a:lnTo>
                  <a:lnTo>
                    <a:pt x="329844" y="23312"/>
                  </a:lnTo>
                  <a:lnTo>
                    <a:pt x="318681" y="29642"/>
                  </a:lnTo>
                  <a:lnTo>
                    <a:pt x="307466" y="36175"/>
                  </a:lnTo>
                  <a:lnTo>
                    <a:pt x="296008" y="43024"/>
                  </a:lnTo>
                  <a:lnTo>
                    <a:pt x="283727" y="50455"/>
                  </a:lnTo>
                  <a:lnTo>
                    <a:pt x="270364" y="58557"/>
                  </a:lnTo>
                  <a:lnTo>
                    <a:pt x="256289" y="66946"/>
                  </a:lnTo>
                  <a:lnTo>
                    <a:pt x="242295" y="74891"/>
                  </a:lnTo>
                  <a:lnTo>
                    <a:pt x="228849" y="82014"/>
                  </a:lnTo>
                  <a:lnTo>
                    <a:pt x="216228" y="88440"/>
                  </a:lnTo>
                  <a:lnTo>
                    <a:pt x="204678" y="94596"/>
                  </a:lnTo>
                  <a:lnTo>
                    <a:pt x="194205" y="100771"/>
                  </a:lnTo>
                  <a:lnTo>
                    <a:pt x="184495" y="106919"/>
                  </a:lnTo>
                  <a:lnTo>
                    <a:pt x="175039" y="112755"/>
                  </a:lnTo>
                  <a:lnTo>
                    <a:pt x="165520" y="118133"/>
                  </a:lnTo>
                  <a:lnTo>
                    <a:pt x="155817" y="123222"/>
                  </a:lnTo>
                  <a:lnTo>
                    <a:pt x="145917" y="128399"/>
                  </a:lnTo>
                  <a:lnTo>
                    <a:pt x="135840" y="133881"/>
                  </a:lnTo>
                  <a:lnTo>
                    <a:pt x="125462" y="139716"/>
                  </a:lnTo>
                  <a:lnTo>
                    <a:pt x="114511" y="145866"/>
                  </a:lnTo>
                  <a:lnTo>
                    <a:pt x="102883" y="152261"/>
                  </a:lnTo>
                  <a:lnTo>
                    <a:pt x="90635" y="158674"/>
                  </a:lnTo>
                  <a:lnTo>
                    <a:pt x="77881" y="164746"/>
                  </a:lnTo>
                  <a:lnTo>
                    <a:pt x="64759" y="170304"/>
                  </a:lnTo>
                  <a:lnTo>
                    <a:pt x="51786" y="175202"/>
                  </a:lnTo>
                  <a:lnTo>
                    <a:pt x="38480" y="179716"/>
                  </a:lnTo>
                  <a:lnTo>
                    <a:pt x="22557" y="18424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385300" y="2642653"/>
              <a:ext cx="288939" cy="418834"/>
            </a:xfrm>
            <a:custGeom>
              <a:avLst/>
              <a:gdLst/>
              <a:ahLst/>
              <a:cxnLst/>
              <a:rect l="0" t="0" r="0" b="0"/>
              <a:pathLst>
                <a:path w="288939" h="418834">
                  <a:moveTo>
                    <a:pt x="15197" y="0"/>
                  </a:moveTo>
                  <a:lnTo>
                    <a:pt x="12330" y="8868"/>
                  </a:lnTo>
                  <a:lnTo>
                    <a:pt x="10188" y="17855"/>
                  </a:lnTo>
                  <a:lnTo>
                    <a:pt x="8585" y="27855"/>
                  </a:lnTo>
                  <a:lnTo>
                    <a:pt x="7405" y="39008"/>
                  </a:lnTo>
                  <a:lnTo>
                    <a:pt x="6556" y="51468"/>
                  </a:lnTo>
                  <a:lnTo>
                    <a:pt x="5959" y="65175"/>
                  </a:lnTo>
                  <a:lnTo>
                    <a:pt x="5544" y="79765"/>
                  </a:lnTo>
                  <a:lnTo>
                    <a:pt x="5260" y="94694"/>
                  </a:lnTo>
                  <a:lnTo>
                    <a:pt x="5062" y="109628"/>
                  </a:lnTo>
                  <a:lnTo>
                    <a:pt x="4759" y="124755"/>
                  </a:lnTo>
                  <a:lnTo>
                    <a:pt x="4022" y="140661"/>
                  </a:lnTo>
                  <a:lnTo>
                    <a:pt x="2718" y="157611"/>
                  </a:lnTo>
                  <a:lnTo>
                    <a:pt x="1199" y="175081"/>
                  </a:lnTo>
                  <a:lnTo>
                    <a:pt x="172" y="191975"/>
                  </a:lnTo>
                  <a:lnTo>
                    <a:pt x="0" y="207722"/>
                  </a:lnTo>
                  <a:lnTo>
                    <a:pt x="548" y="222737"/>
                  </a:lnTo>
                  <a:lnTo>
                    <a:pt x="1381" y="238105"/>
                  </a:lnTo>
                  <a:lnTo>
                    <a:pt x="2205" y="254444"/>
                  </a:lnTo>
                  <a:lnTo>
                    <a:pt x="3062" y="271707"/>
                  </a:lnTo>
                  <a:lnTo>
                    <a:pt x="4236" y="289461"/>
                  </a:lnTo>
                  <a:lnTo>
                    <a:pt x="5875" y="307366"/>
                  </a:lnTo>
                  <a:lnTo>
                    <a:pt x="7975" y="324933"/>
                  </a:lnTo>
                  <a:lnTo>
                    <a:pt x="10462" y="341489"/>
                  </a:lnTo>
                  <a:lnTo>
                    <a:pt x="13229" y="356689"/>
                  </a:lnTo>
                  <a:lnTo>
                    <a:pt x="15465" y="367963"/>
                  </a:lnTo>
                  <a:lnTo>
                    <a:pt x="16377" y="371769"/>
                  </a:lnTo>
                  <a:lnTo>
                    <a:pt x="16513" y="368706"/>
                  </a:lnTo>
                  <a:lnTo>
                    <a:pt x="16513" y="360872"/>
                  </a:lnTo>
                  <a:lnTo>
                    <a:pt x="16913" y="350223"/>
                  </a:lnTo>
                  <a:lnTo>
                    <a:pt x="17939" y="338037"/>
                  </a:lnTo>
                  <a:lnTo>
                    <a:pt x="19750" y="325358"/>
                  </a:lnTo>
                  <a:lnTo>
                    <a:pt x="22554" y="313183"/>
                  </a:lnTo>
                  <a:lnTo>
                    <a:pt x="26365" y="301980"/>
                  </a:lnTo>
                  <a:lnTo>
                    <a:pt x="31210" y="291955"/>
                  </a:lnTo>
                  <a:lnTo>
                    <a:pt x="37209" y="283271"/>
                  </a:lnTo>
                  <a:lnTo>
                    <a:pt x="44314" y="275881"/>
                  </a:lnTo>
                  <a:lnTo>
                    <a:pt x="52184" y="270066"/>
                  </a:lnTo>
                  <a:lnTo>
                    <a:pt x="60305" y="266506"/>
                  </a:lnTo>
                  <a:lnTo>
                    <a:pt x="68352" y="265373"/>
                  </a:lnTo>
                  <a:lnTo>
                    <a:pt x="76042" y="266560"/>
                  </a:lnTo>
                  <a:lnTo>
                    <a:pt x="83052" y="269940"/>
                  </a:lnTo>
                  <a:lnTo>
                    <a:pt x="89283" y="275212"/>
                  </a:lnTo>
                  <a:lnTo>
                    <a:pt x="94806" y="281988"/>
                  </a:lnTo>
                  <a:lnTo>
                    <a:pt x="99758" y="289889"/>
                  </a:lnTo>
                  <a:lnTo>
                    <a:pt x="104278" y="298604"/>
                  </a:lnTo>
                  <a:lnTo>
                    <a:pt x="108486" y="307893"/>
                  </a:lnTo>
                  <a:lnTo>
                    <a:pt x="112473" y="317581"/>
                  </a:lnTo>
                  <a:lnTo>
                    <a:pt x="116302" y="327545"/>
                  </a:lnTo>
                  <a:lnTo>
                    <a:pt x="119858" y="337864"/>
                  </a:lnTo>
                  <a:lnTo>
                    <a:pt x="122867" y="348784"/>
                  </a:lnTo>
                  <a:lnTo>
                    <a:pt x="125230" y="360292"/>
                  </a:lnTo>
                  <a:lnTo>
                    <a:pt x="127294" y="368743"/>
                  </a:lnTo>
                  <a:lnTo>
                    <a:pt x="129464" y="369873"/>
                  </a:lnTo>
                  <a:lnTo>
                    <a:pt x="131716" y="365425"/>
                  </a:lnTo>
                  <a:lnTo>
                    <a:pt x="134298" y="357789"/>
                  </a:lnTo>
                  <a:lnTo>
                    <a:pt x="137574" y="348910"/>
                  </a:lnTo>
                  <a:lnTo>
                    <a:pt x="141676" y="339865"/>
                  </a:lnTo>
                  <a:lnTo>
                    <a:pt x="146701" y="331092"/>
                  </a:lnTo>
                  <a:lnTo>
                    <a:pt x="152815" y="322702"/>
                  </a:lnTo>
                  <a:lnTo>
                    <a:pt x="160001" y="314677"/>
                  </a:lnTo>
                  <a:lnTo>
                    <a:pt x="168264" y="307277"/>
                  </a:lnTo>
                  <a:lnTo>
                    <a:pt x="177712" y="301046"/>
                  </a:lnTo>
                  <a:lnTo>
                    <a:pt x="188285" y="296174"/>
                  </a:lnTo>
                  <a:lnTo>
                    <a:pt x="199639" y="292220"/>
                  </a:lnTo>
                  <a:lnTo>
                    <a:pt x="211251" y="288335"/>
                  </a:lnTo>
                  <a:lnTo>
                    <a:pt x="222795" y="284011"/>
                  </a:lnTo>
                  <a:lnTo>
                    <a:pt x="233985" y="279104"/>
                  </a:lnTo>
                  <a:lnTo>
                    <a:pt x="244500" y="273651"/>
                  </a:lnTo>
                  <a:lnTo>
                    <a:pt x="254227" y="267746"/>
                  </a:lnTo>
                  <a:lnTo>
                    <a:pt x="262912" y="261169"/>
                  </a:lnTo>
                  <a:lnTo>
                    <a:pt x="270075" y="253397"/>
                  </a:lnTo>
                  <a:lnTo>
                    <a:pt x="275583" y="244253"/>
                  </a:lnTo>
                  <a:lnTo>
                    <a:pt x="279131" y="234182"/>
                  </a:lnTo>
                  <a:lnTo>
                    <a:pt x="280089" y="224037"/>
                  </a:lnTo>
                  <a:lnTo>
                    <a:pt x="278355" y="214341"/>
                  </a:lnTo>
                  <a:lnTo>
                    <a:pt x="274107" y="205732"/>
                  </a:lnTo>
                  <a:lnTo>
                    <a:pt x="267527" y="199094"/>
                  </a:lnTo>
                  <a:lnTo>
                    <a:pt x="258955" y="194723"/>
                  </a:lnTo>
                  <a:lnTo>
                    <a:pt x="248813" y="192739"/>
                  </a:lnTo>
                  <a:lnTo>
                    <a:pt x="237499" y="193363"/>
                  </a:lnTo>
                  <a:lnTo>
                    <a:pt x="225348" y="196446"/>
                  </a:lnTo>
                  <a:lnTo>
                    <a:pt x="212938" y="201581"/>
                  </a:lnTo>
                  <a:lnTo>
                    <a:pt x="201067" y="208297"/>
                  </a:lnTo>
                  <a:lnTo>
                    <a:pt x="190128" y="216178"/>
                  </a:lnTo>
                  <a:lnTo>
                    <a:pt x="180309" y="224888"/>
                  </a:lnTo>
                  <a:lnTo>
                    <a:pt x="171778" y="234178"/>
                  </a:lnTo>
                  <a:lnTo>
                    <a:pt x="164483" y="243873"/>
                  </a:lnTo>
                  <a:lnTo>
                    <a:pt x="158226" y="254009"/>
                  </a:lnTo>
                  <a:lnTo>
                    <a:pt x="152773" y="264806"/>
                  </a:lnTo>
                  <a:lnTo>
                    <a:pt x="147918" y="276338"/>
                  </a:lnTo>
                  <a:lnTo>
                    <a:pt x="143653" y="288694"/>
                  </a:lnTo>
                  <a:lnTo>
                    <a:pt x="140159" y="302053"/>
                  </a:lnTo>
                  <a:lnTo>
                    <a:pt x="137479" y="316406"/>
                  </a:lnTo>
                  <a:lnTo>
                    <a:pt x="135680" y="331281"/>
                  </a:lnTo>
                  <a:lnTo>
                    <a:pt x="134920" y="345880"/>
                  </a:lnTo>
                  <a:lnTo>
                    <a:pt x="135199" y="359765"/>
                  </a:lnTo>
                  <a:lnTo>
                    <a:pt x="136692" y="372696"/>
                  </a:lnTo>
                  <a:lnTo>
                    <a:pt x="139822" y="384462"/>
                  </a:lnTo>
                  <a:lnTo>
                    <a:pt x="144670" y="395064"/>
                  </a:lnTo>
                  <a:lnTo>
                    <a:pt x="151027" y="404184"/>
                  </a:lnTo>
                  <a:lnTo>
                    <a:pt x="158582" y="411115"/>
                  </a:lnTo>
                  <a:lnTo>
                    <a:pt x="167032" y="415667"/>
                  </a:lnTo>
                  <a:lnTo>
                    <a:pt x="176128" y="418098"/>
                  </a:lnTo>
                  <a:lnTo>
                    <a:pt x="185678" y="418833"/>
                  </a:lnTo>
                  <a:lnTo>
                    <a:pt x="195538" y="418290"/>
                  </a:lnTo>
                  <a:lnTo>
                    <a:pt x="205445" y="416658"/>
                  </a:lnTo>
                  <a:lnTo>
                    <a:pt x="215024" y="413902"/>
                  </a:lnTo>
                  <a:lnTo>
                    <a:pt x="224101" y="410095"/>
                  </a:lnTo>
                  <a:lnTo>
                    <a:pt x="232841" y="405575"/>
                  </a:lnTo>
                  <a:lnTo>
                    <a:pt x="241631" y="400849"/>
                  </a:lnTo>
                  <a:lnTo>
                    <a:pt x="250683" y="396232"/>
                  </a:lnTo>
                  <a:lnTo>
                    <a:pt x="259593" y="391983"/>
                  </a:lnTo>
                  <a:lnTo>
                    <a:pt x="268308" y="387981"/>
                  </a:lnTo>
                  <a:lnTo>
                    <a:pt x="277597" y="383881"/>
                  </a:lnTo>
                  <a:lnTo>
                    <a:pt x="288938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16352" y="2832165"/>
              <a:ext cx="105286" cy="191954"/>
            </a:xfrm>
            <a:custGeom>
              <a:avLst/>
              <a:gdLst/>
              <a:ahLst/>
              <a:cxnLst/>
              <a:rect l="0" t="0" r="0" b="0"/>
              <a:pathLst>
                <a:path w="105286" h="191954">
                  <a:moveTo>
                    <a:pt x="0" y="115814"/>
                  </a:moveTo>
                  <a:lnTo>
                    <a:pt x="67" y="127549"/>
                  </a:lnTo>
                  <a:lnTo>
                    <a:pt x="707" y="138678"/>
                  </a:lnTo>
                  <a:lnTo>
                    <a:pt x="2008" y="150267"/>
                  </a:lnTo>
                  <a:lnTo>
                    <a:pt x="4041" y="162083"/>
                  </a:lnTo>
                  <a:lnTo>
                    <a:pt x="7005" y="173446"/>
                  </a:lnTo>
                  <a:lnTo>
                    <a:pt x="10911" y="183924"/>
                  </a:lnTo>
                  <a:lnTo>
                    <a:pt x="15102" y="190988"/>
                  </a:lnTo>
                  <a:lnTo>
                    <a:pt x="18167" y="191953"/>
                  </a:lnTo>
                  <a:lnTo>
                    <a:pt x="19323" y="188441"/>
                  </a:lnTo>
                  <a:lnTo>
                    <a:pt x="18885" y="182193"/>
                  </a:lnTo>
                  <a:lnTo>
                    <a:pt x="17359" y="174140"/>
                  </a:lnTo>
                  <a:lnTo>
                    <a:pt x="15129" y="164623"/>
                  </a:lnTo>
                  <a:lnTo>
                    <a:pt x="12454" y="153895"/>
                  </a:lnTo>
                  <a:lnTo>
                    <a:pt x="9659" y="142218"/>
                  </a:lnTo>
                  <a:lnTo>
                    <a:pt x="7152" y="129831"/>
                  </a:lnTo>
                  <a:lnTo>
                    <a:pt x="5139" y="116932"/>
                  </a:lnTo>
                  <a:lnTo>
                    <a:pt x="3955" y="103673"/>
                  </a:lnTo>
                  <a:lnTo>
                    <a:pt x="4141" y="90163"/>
                  </a:lnTo>
                  <a:lnTo>
                    <a:pt x="5861" y="76491"/>
                  </a:lnTo>
                  <a:lnTo>
                    <a:pt x="8966" y="63039"/>
                  </a:lnTo>
                  <a:lnTo>
                    <a:pt x="13184" y="50459"/>
                  </a:lnTo>
                  <a:lnTo>
                    <a:pt x="18250" y="39045"/>
                  </a:lnTo>
                  <a:lnTo>
                    <a:pt x="24259" y="29076"/>
                  </a:lnTo>
                  <a:lnTo>
                    <a:pt x="31648" y="20976"/>
                  </a:lnTo>
                  <a:lnTo>
                    <a:pt x="40535" y="14789"/>
                  </a:lnTo>
                  <a:lnTo>
                    <a:pt x="50533" y="10250"/>
                  </a:lnTo>
                  <a:lnTo>
                    <a:pt x="62107" y="6531"/>
                  </a:lnTo>
                  <a:lnTo>
                    <a:pt x="78509" y="330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14948" y="2842464"/>
              <a:ext cx="143560" cy="202738"/>
            </a:xfrm>
            <a:custGeom>
              <a:avLst/>
              <a:gdLst/>
              <a:ahLst/>
              <a:cxnLst/>
              <a:rect l="0" t="0" r="0" b="0"/>
              <a:pathLst>
                <a:path w="143560" h="202738">
                  <a:moveTo>
                    <a:pt x="27746" y="84458"/>
                  </a:moveTo>
                  <a:lnTo>
                    <a:pt x="39414" y="84324"/>
                  </a:lnTo>
                  <a:lnTo>
                    <a:pt x="49903" y="83043"/>
                  </a:lnTo>
                  <a:lnTo>
                    <a:pt x="60200" y="80446"/>
                  </a:lnTo>
                  <a:lnTo>
                    <a:pt x="70329" y="76553"/>
                  </a:lnTo>
                  <a:lnTo>
                    <a:pt x="80024" y="71272"/>
                  </a:lnTo>
                  <a:lnTo>
                    <a:pt x="89155" y="64686"/>
                  </a:lnTo>
                  <a:lnTo>
                    <a:pt x="97586" y="57013"/>
                  </a:lnTo>
                  <a:lnTo>
                    <a:pt x="105099" y="48502"/>
                  </a:lnTo>
                  <a:lnTo>
                    <a:pt x="111651" y="39385"/>
                  </a:lnTo>
                  <a:lnTo>
                    <a:pt x="116711" y="30165"/>
                  </a:lnTo>
                  <a:lnTo>
                    <a:pt x="119222" y="21588"/>
                  </a:lnTo>
                  <a:lnTo>
                    <a:pt x="118832" y="14019"/>
                  </a:lnTo>
                  <a:lnTo>
                    <a:pt x="115807" y="7786"/>
                  </a:lnTo>
                  <a:lnTo>
                    <a:pt x="110654" y="3348"/>
                  </a:lnTo>
                  <a:lnTo>
                    <a:pt x="103894" y="778"/>
                  </a:lnTo>
                  <a:lnTo>
                    <a:pt x="95970" y="0"/>
                  </a:lnTo>
                  <a:lnTo>
                    <a:pt x="87223" y="982"/>
                  </a:lnTo>
                  <a:lnTo>
                    <a:pt x="77909" y="3527"/>
                  </a:lnTo>
                  <a:lnTo>
                    <a:pt x="68371" y="7335"/>
                  </a:lnTo>
                  <a:lnTo>
                    <a:pt x="59041" y="12098"/>
                  </a:lnTo>
                  <a:lnTo>
                    <a:pt x="50139" y="17565"/>
                  </a:lnTo>
                  <a:lnTo>
                    <a:pt x="41857" y="23861"/>
                  </a:lnTo>
                  <a:lnTo>
                    <a:pt x="34439" y="31450"/>
                  </a:lnTo>
                  <a:lnTo>
                    <a:pt x="27930" y="40480"/>
                  </a:lnTo>
                  <a:lnTo>
                    <a:pt x="22220" y="50647"/>
                  </a:lnTo>
                  <a:lnTo>
                    <a:pt x="17142" y="61388"/>
                  </a:lnTo>
                  <a:lnTo>
                    <a:pt x="12542" y="72322"/>
                  </a:lnTo>
                  <a:lnTo>
                    <a:pt x="8450" y="83425"/>
                  </a:lnTo>
                  <a:lnTo>
                    <a:pt x="5072" y="94938"/>
                  </a:lnTo>
                  <a:lnTo>
                    <a:pt x="2471" y="106973"/>
                  </a:lnTo>
                  <a:lnTo>
                    <a:pt x="723" y="119344"/>
                  </a:lnTo>
                  <a:lnTo>
                    <a:pt x="0" y="131655"/>
                  </a:lnTo>
                  <a:lnTo>
                    <a:pt x="297" y="143675"/>
                  </a:lnTo>
                  <a:lnTo>
                    <a:pt x="1633" y="155188"/>
                  </a:lnTo>
                  <a:lnTo>
                    <a:pt x="4125" y="165920"/>
                  </a:lnTo>
                  <a:lnTo>
                    <a:pt x="7736" y="175794"/>
                  </a:lnTo>
                  <a:lnTo>
                    <a:pt x="12618" y="184576"/>
                  </a:lnTo>
                  <a:lnTo>
                    <a:pt x="19176" y="191805"/>
                  </a:lnTo>
                  <a:lnTo>
                    <a:pt x="27474" y="197362"/>
                  </a:lnTo>
                  <a:lnTo>
                    <a:pt x="37131" y="201111"/>
                  </a:lnTo>
                  <a:lnTo>
                    <a:pt x="47523" y="202737"/>
                  </a:lnTo>
                  <a:lnTo>
                    <a:pt x="58212" y="202279"/>
                  </a:lnTo>
                  <a:lnTo>
                    <a:pt x="68981" y="200211"/>
                  </a:lnTo>
                  <a:lnTo>
                    <a:pt x="79736" y="197229"/>
                  </a:lnTo>
                  <a:lnTo>
                    <a:pt x="90440" y="193824"/>
                  </a:lnTo>
                  <a:lnTo>
                    <a:pt x="100829" y="190213"/>
                  </a:lnTo>
                  <a:lnTo>
                    <a:pt x="111522" y="185974"/>
                  </a:lnTo>
                  <a:lnTo>
                    <a:pt x="124576" y="179626"/>
                  </a:lnTo>
                  <a:lnTo>
                    <a:pt x="143559" y="1686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51906" y="2842694"/>
              <a:ext cx="11929" cy="147400"/>
            </a:xfrm>
            <a:custGeom>
              <a:avLst/>
              <a:gdLst/>
              <a:ahLst/>
              <a:cxnLst/>
              <a:rect l="0" t="0" r="0" b="0"/>
              <a:pathLst>
                <a:path w="11929" h="147400">
                  <a:moveTo>
                    <a:pt x="11928" y="0"/>
                  </a:moveTo>
                  <a:lnTo>
                    <a:pt x="6262" y="5935"/>
                  </a:lnTo>
                  <a:lnTo>
                    <a:pt x="2618" y="12139"/>
                  </a:lnTo>
                  <a:lnTo>
                    <a:pt x="703" y="19240"/>
                  </a:lnTo>
                  <a:lnTo>
                    <a:pt x="29" y="27353"/>
                  </a:lnTo>
                  <a:lnTo>
                    <a:pt x="0" y="36647"/>
                  </a:lnTo>
                  <a:lnTo>
                    <a:pt x="218" y="47095"/>
                  </a:lnTo>
                  <a:lnTo>
                    <a:pt x="488" y="58520"/>
                  </a:lnTo>
                  <a:lnTo>
                    <a:pt x="730" y="70707"/>
                  </a:lnTo>
                  <a:lnTo>
                    <a:pt x="927" y="83442"/>
                  </a:lnTo>
                  <a:lnTo>
                    <a:pt x="1273" y="96151"/>
                  </a:lnTo>
                  <a:lnTo>
                    <a:pt x="2294" y="109251"/>
                  </a:lnTo>
                  <a:lnTo>
                    <a:pt x="5197" y="125005"/>
                  </a:lnTo>
                  <a:lnTo>
                    <a:pt x="119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53305" y="275846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33627" y="2800580"/>
              <a:ext cx="114348" cy="189514"/>
            </a:xfrm>
            <a:custGeom>
              <a:avLst/>
              <a:gdLst/>
              <a:ahLst/>
              <a:cxnLst/>
              <a:rect l="0" t="0" r="0" b="0"/>
              <a:pathLst>
                <a:path w="114348" h="189514">
                  <a:moveTo>
                    <a:pt x="109191" y="0"/>
                  </a:moveTo>
                  <a:lnTo>
                    <a:pt x="97523" y="134"/>
                  </a:lnTo>
                  <a:lnTo>
                    <a:pt x="87034" y="1414"/>
                  </a:lnTo>
                  <a:lnTo>
                    <a:pt x="76733" y="4008"/>
                  </a:lnTo>
                  <a:lnTo>
                    <a:pt x="66432" y="7727"/>
                  </a:lnTo>
                  <a:lnTo>
                    <a:pt x="56088" y="12360"/>
                  </a:lnTo>
                  <a:lnTo>
                    <a:pt x="45703" y="17693"/>
                  </a:lnTo>
                  <a:lnTo>
                    <a:pt x="35447" y="23540"/>
                  </a:lnTo>
                  <a:lnTo>
                    <a:pt x="25638" y="29754"/>
                  </a:lnTo>
                  <a:lnTo>
                    <a:pt x="16429" y="36225"/>
                  </a:lnTo>
                  <a:lnTo>
                    <a:pt x="8451" y="42873"/>
                  </a:lnTo>
                  <a:lnTo>
                    <a:pt x="2835" y="49642"/>
                  </a:lnTo>
                  <a:lnTo>
                    <a:pt x="0" y="56483"/>
                  </a:lnTo>
                  <a:lnTo>
                    <a:pt x="48" y="63044"/>
                  </a:lnTo>
                  <a:lnTo>
                    <a:pt x="3113" y="68690"/>
                  </a:lnTo>
                  <a:lnTo>
                    <a:pt x="8954" y="73152"/>
                  </a:lnTo>
                  <a:lnTo>
                    <a:pt x="17077" y="76487"/>
                  </a:lnTo>
                  <a:lnTo>
                    <a:pt x="26945" y="78890"/>
                  </a:lnTo>
                  <a:lnTo>
                    <a:pt x="38087" y="80587"/>
                  </a:lnTo>
                  <a:lnTo>
                    <a:pt x="49969" y="81932"/>
                  </a:lnTo>
                  <a:lnTo>
                    <a:pt x="62010" y="83383"/>
                  </a:lnTo>
                  <a:lnTo>
                    <a:pt x="73873" y="85192"/>
                  </a:lnTo>
                  <a:lnTo>
                    <a:pt x="85125" y="87733"/>
                  </a:lnTo>
                  <a:lnTo>
                    <a:pt x="95156" y="91575"/>
                  </a:lnTo>
                  <a:lnTo>
                    <a:pt x="103736" y="96900"/>
                  </a:lnTo>
                  <a:lnTo>
                    <a:pt x="110327" y="103409"/>
                  </a:lnTo>
                  <a:lnTo>
                    <a:pt x="113951" y="110533"/>
                  </a:lnTo>
                  <a:lnTo>
                    <a:pt x="114347" y="117876"/>
                  </a:lnTo>
                  <a:lnTo>
                    <a:pt x="111868" y="125244"/>
                  </a:lnTo>
                  <a:lnTo>
                    <a:pt x="107090" y="132563"/>
                  </a:lnTo>
                  <a:lnTo>
                    <a:pt x="100586" y="139811"/>
                  </a:lnTo>
                  <a:lnTo>
                    <a:pt x="92834" y="146829"/>
                  </a:lnTo>
                  <a:lnTo>
                    <a:pt x="84203" y="153323"/>
                  </a:lnTo>
                  <a:lnTo>
                    <a:pt x="74963" y="159174"/>
                  </a:lnTo>
                  <a:lnTo>
                    <a:pt x="65305" y="164427"/>
                  </a:lnTo>
                  <a:lnTo>
                    <a:pt x="55362" y="169190"/>
                  </a:lnTo>
                  <a:lnTo>
                    <a:pt x="45240" y="173576"/>
                  </a:lnTo>
                  <a:lnTo>
                    <a:pt x="35457" y="177536"/>
                  </a:lnTo>
                  <a:lnTo>
                    <a:pt x="25988" y="181245"/>
                  </a:lnTo>
                  <a:lnTo>
                    <a:pt x="16001" y="185033"/>
                  </a:lnTo>
                  <a:lnTo>
                    <a:pt x="390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37575" y="2400497"/>
              <a:ext cx="105286" cy="768581"/>
            </a:xfrm>
            <a:custGeom>
              <a:avLst/>
              <a:gdLst/>
              <a:ahLst/>
              <a:cxnLst/>
              <a:rect l="0" t="0" r="0" b="0"/>
              <a:pathLst>
                <a:path w="105286" h="768581">
                  <a:moveTo>
                    <a:pt x="105285" y="0"/>
                  </a:moveTo>
                  <a:lnTo>
                    <a:pt x="105280" y="8665"/>
                  </a:lnTo>
                  <a:lnTo>
                    <a:pt x="105107" y="20667"/>
                  </a:lnTo>
                  <a:lnTo>
                    <a:pt x="104459" y="33548"/>
                  </a:lnTo>
                  <a:lnTo>
                    <a:pt x="103210" y="46309"/>
                  </a:lnTo>
                  <a:lnTo>
                    <a:pt x="101557" y="58816"/>
                  </a:lnTo>
                  <a:lnTo>
                    <a:pt x="99909" y="71353"/>
                  </a:lnTo>
                  <a:lnTo>
                    <a:pt x="98502" y="84123"/>
                  </a:lnTo>
                  <a:lnTo>
                    <a:pt x="97236" y="97343"/>
                  </a:lnTo>
                  <a:lnTo>
                    <a:pt x="95780" y="111297"/>
                  </a:lnTo>
                  <a:lnTo>
                    <a:pt x="93953" y="126064"/>
                  </a:lnTo>
                  <a:lnTo>
                    <a:pt x="91896" y="141561"/>
                  </a:lnTo>
                  <a:lnTo>
                    <a:pt x="89968" y="157642"/>
                  </a:lnTo>
                  <a:lnTo>
                    <a:pt x="88370" y="174162"/>
                  </a:lnTo>
                  <a:lnTo>
                    <a:pt x="86974" y="191001"/>
                  </a:lnTo>
                  <a:lnTo>
                    <a:pt x="85430" y="208064"/>
                  </a:lnTo>
                  <a:lnTo>
                    <a:pt x="83540" y="225283"/>
                  </a:lnTo>
                  <a:lnTo>
                    <a:pt x="81270" y="242608"/>
                  </a:lnTo>
                  <a:lnTo>
                    <a:pt x="78668" y="260006"/>
                  </a:lnTo>
                  <a:lnTo>
                    <a:pt x="75803" y="277453"/>
                  </a:lnTo>
                  <a:lnTo>
                    <a:pt x="72743" y="294934"/>
                  </a:lnTo>
                  <a:lnTo>
                    <a:pt x="69542" y="312436"/>
                  </a:lnTo>
                  <a:lnTo>
                    <a:pt x="66244" y="329953"/>
                  </a:lnTo>
                  <a:lnTo>
                    <a:pt x="62878" y="347481"/>
                  </a:lnTo>
                  <a:lnTo>
                    <a:pt x="59465" y="365015"/>
                  </a:lnTo>
                  <a:lnTo>
                    <a:pt x="56020" y="382558"/>
                  </a:lnTo>
                  <a:lnTo>
                    <a:pt x="52554" y="400272"/>
                  </a:lnTo>
                  <a:lnTo>
                    <a:pt x="49074" y="418464"/>
                  </a:lnTo>
                  <a:lnTo>
                    <a:pt x="45584" y="437258"/>
                  </a:lnTo>
                  <a:lnTo>
                    <a:pt x="42088" y="456456"/>
                  </a:lnTo>
                  <a:lnTo>
                    <a:pt x="38587" y="475650"/>
                  </a:lnTo>
                  <a:lnTo>
                    <a:pt x="35084" y="494600"/>
                  </a:lnTo>
                  <a:lnTo>
                    <a:pt x="31578" y="513240"/>
                  </a:lnTo>
                  <a:lnTo>
                    <a:pt x="28071" y="531595"/>
                  </a:lnTo>
                  <a:lnTo>
                    <a:pt x="24568" y="549720"/>
                  </a:lnTo>
                  <a:lnTo>
                    <a:pt x="21232" y="567672"/>
                  </a:lnTo>
                  <a:lnTo>
                    <a:pt x="18371" y="585500"/>
                  </a:lnTo>
                  <a:lnTo>
                    <a:pt x="16111" y="603233"/>
                  </a:lnTo>
                  <a:lnTo>
                    <a:pt x="14254" y="620738"/>
                  </a:lnTo>
                  <a:lnTo>
                    <a:pt x="12393" y="637725"/>
                  </a:lnTo>
                  <a:lnTo>
                    <a:pt x="10292" y="654083"/>
                  </a:lnTo>
                  <a:lnTo>
                    <a:pt x="8048" y="670017"/>
                  </a:lnTo>
                  <a:lnTo>
                    <a:pt x="5995" y="685943"/>
                  </a:lnTo>
                  <a:lnTo>
                    <a:pt x="4316" y="702083"/>
                  </a:lnTo>
                  <a:lnTo>
                    <a:pt x="3034" y="717743"/>
                  </a:lnTo>
                  <a:lnTo>
                    <a:pt x="1961" y="732949"/>
                  </a:lnTo>
                  <a:lnTo>
                    <a:pt x="1003" y="749039"/>
                  </a:lnTo>
                  <a:lnTo>
                    <a:pt x="0" y="768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32373" y="2611067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20990" y="14535"/>
                  </a:lnTo>
                  <a:lnTo>
                    <a:pt x="20349" y="27165"/>
                  </a:lnTo>
                  <a:lnTo>
                    <a:pt x="19058" y="39075"/>
                  </a:lnTo>
                  <a:lnTo>
                    <a:pt x="17371" y="50730"/>
                  </a:lnTo>
                  <a:lnTo>
                    <a:pt x="15702" y="62570"/>
                  </a:lnTo>
                  <a:lnTo>
                    <a:pt x="14289" y="74824"/>
                  </a:lnTo>
                  <a:lnTo>
                    <a:pt x="13191" y="88011"/>
                  </a:lnTo>
                  <a:lnTo>
                    <a:pt x="12381" y="102995"/>
                  </a:lnTo>
                  <a:lnTo>
                    <a:pt x="11802" y="120070"/>
                  </a:lnTo>
                  <a:lnTo>
                    <a:pt x="11396" y="138572"/>
                  </a:lnTo>
                  <a:lnTo>
                    <a:pt x="11116" y="157215"/>
                  </a:lnTo>
                  <a:lnTo>
                    <a:pt x="10920" y="175225"/>
                  </a:lnTo>
                  <a:lnTo>
                    <a:pt x="10618" y="192212"/>
                  </a:lnTo>
                  <a:lnTo>
                    <a:pt x="9882" y="207920"/>
                  </a:lnTo>
                  <a:lnTo>
                    <a:pt x="8574" y="222381"/>
                  </a:lnTo>
                  <a:lnTo>
                    <a:pt x="6881" y="236279"/>
                  </a:lnTo>
                  <a:lnTo>
                    <a:pt x="5206" y="250773"/>
                  </a:lnTo>
                  <a:lnTo>
                    <a:pt x="3786" y="266462"/>
                  </a:lnTo>
                  <a:lnTo>
                    <a:pt x="2681" y="283260"/>
                  </a:lnTo>
                  <a:lnTo>
                    <a:pt x="1865" y="300688"/>
                  </a:lnTo>
                  <a:lnTo>
                    <a:pt x="1282" y="318368"/>
                  </a:lnTo>
                  <a:lnTo>
                    <a:pt x="872" y="335930"/>
                  </a:lnTo>
                  <a:lnTo>
                    <a:pt x="546" y="354982"/>
                  </a:lnTo>
                  <a:lnTo>
                    <a:pt x="271" y="38054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16559" y="2758466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243749" y="2867"/>
                  </a:lnTo>
                  <a:lnTo>
                    <a:pt x="234122" y="5009"/>
                  </a:lnTo>
                  <a:lnTo>
                    <a:pt x="222839" y="6616"/>
                  </a:lnTo>
                  <a:lnTo>
                    <a:pt x="210344" y="7970"/>
                  </a:lnTo>
                  <a:lnTo>
                    <a:pt x="197513" y="9467"/>
                  </a:lnTo>
                  <a:lnTo>
                    <a:pt x="184890" y="11318"/>
                  </a:lnTo>
                  <a:lnTo>
                    <a:pt x="172507" y="13557"/>
                  </a:lnTo>
                  <a:lnTo>
                    <a:pt x="160063" y="16138"/>
                  </a:lnTo>
                  <a:lnTo>
                    <a:pt x="147366" y="18987"/>
                  </a:lnTo>
                  <a:lnTo>
                    <a:pt x="134364" y="22036"/>
                  </a:lnTo>
                  <a:lnTo>
                    <a:pt x="121090" y="25229"/>
                  </a:lnTo>
                  <a:lnTo>
                    <a:pt x="107598" y="28522"/>
                  </a:lnTo>
                  <a:lnTo>
                    <a:pt x="93942" y="31885"/>
                  </a:lnTo>
                  <a:lnTo>
                    <a:pt x="80167" y="35296"/>
                  </a:lnTo>
                  <a:lnTo>
                    <a:pt x="66322" y="38734"/>
                  </a:lnTo>
                  <a:lnTo>
                    <a:pt x="52847" y="42039"/>
                  </a:lnTo>
                  <a:lnTo>
                    <a:pt x="39142" y="45229"/>
                  </a:lnTo>
                  <a:lnTo>
                    <a:pt x="22885" y="4858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69243" y="2558425"/>
              <a:ext cx="295671" cy="369423"/>
            </a:xfrm>
            <a:custGeom>
              <a:avLst/>
              <a:gdLst/>
              <a:ahLst/>
              <a:cxnLst/>
              <a:rect l="0" t="0" r="0" b="0"/>
              <a:pathLst>
                <a:path w="295671" h="36942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7" y="50132"/>
                  </a:lnTo>
                  <a:lnTo>
                    <a:pt x="826" y="63811"/>
                  </a:lnTo>
                  <a:lnTo>
                    <a:pt x="2075" y="77041"/>
                  </a:lnTo>
                  <a:lnTo>
                    <a:pt x="3727" y="90184"/>
                  </a:lnTo>
                  <a:lnTo>
                    <a:pt x="5375" y="104208"/>
                  </a:lnTo>
                  <a:lnTo>
                    <a:pt x="6778" y="119607"/>
                  </a:lnTo>
                  <a:lnTo>
                    <a:pt x="7871" y="136389"/>
                  </a:lnTo>
                  <a:lnTo>
                    <a:pt x="8679" y="154345"/>
                  </a:lnTo>
                  <a:lnTo>
                    <a:pt x="9257" y="173204"/>
                  </a:lnTo>
                  <a:lnTo>
                    <a:pt x="9662" y="192564"/>
                  </a:lnTo>
                  <a:lnTo>
                    <a:pt x="9942" y="211926"/>
                  </a:lnTo>
                  <a:lnTo>
                    <a:pt x="10138" y="231017"/>
                  </a:lnTo>
                  <a:lnTo>
                    <a:pt x="10440" y="249766"/>
                  </a:lnTo>
                  <a:lnTo>
                    <a:pt x="11176" y="268201"/>
                  </a:lnTo>
                  <a:lnTo>
                    <a:pt x="12483" y="286378"/>
                  </a:lnTo>
                  <a:lnTo>
                    <a:pt x="14175" y="304198"/>
                  </a:lnTo>
                  <a:lnTo>
                    <a:pt x="15850" y="321404"/>
                  </a:lnTo>
                  <a:lnTo>
                    <a:pt x="17295" y="337846"/>
                  </a:lnTo>
                  <a:lnTo>
                    <a:pt x="19272" y="351383"/>
                  </a:lnTo>
                  <a:lnTo>
                    <a:pt x="22204" y="358329"/>
                  </a:lnTo>
                  <a:lnTo>
                    <a:pt x="24892" y="358093"/>
                  </a:lnTo>
                  <a:lnTo>
                    <a:pt x="26949" y="352258"/>
                  </a:lnTo>
                  <a:lnTo>
                    <a:pt x="28590" y="342858"/>
                  </a:lnTo>
                  <a:lnTo>
                    <a:pt x="30258" y="331791"/>
                  </a:lnTo>
                  <a:lnTo>
                    <a:pt x="32217" y="320192"/>
                  </a:lnTo>
                  <a:lnTo>
                    <a:pt x="34690" y="308583"/>
                  </a:lnTo>
                  <a:lnTo>
                    <a:pt x="37956" y="297150"/>
                  </a:lnTo>
                  <a:lnTo>
                    <a:pt x="42087" y="285936"/>
                  </a:lnTo>
                  <a:lnTo>
                    <a:pt x="47149" y="275244"/>
                  </a:lnTo>
                  <a:lnTo>
                    <a:pt x="53296" y="265651"/>
                  </a:lnTo>
                  <a:lnTo>
                    <a:pt x="60500" y="257391"/>
                  </a:lnTo>
                  <a:lnTo>
                    <a:pt x="68438" y="250858"/>
                  </a:lnTo>
                  <a:lnTo>
                    <a:pt x="76603" y="246750"/>
                  </a:lnTo>
                  <a:lnTo>
                    <a:pt x="84680" y="245218"/>
                  </a:lnTo>
                  <a:lnTo>
                    <a:pt x="92389" y="246121"/>
                  </a:lnTo>
                  <a:lnTo>
                    <a:pt x="99414" y="249303"/>
                  </a:lnTo>
                  <a:lnTo>
                    <a:pt x="105654" y="254439"/>
                  </a:lnTo>
                  <a:lnTo>
                    <a:pt x="111182" y="261122"/>
                  </a:lnTo>
                  <a:lnTo>
                    <a:pt x="116138" y="268960"/>
                  </a:lnTo>
                  <a:lnTo>
                    <a:pt x="120656" y="277642"/>
                  </a:lnTo>
                  <a:lnTo>
                    <a:pt x="124693" y="287248"/>
                  </a:lnTo>
                  <a:lnTo>
                    <a:pt x="128033" y="298213"/>
                  </a:lnTo>
                  <a:lnTo>
                    <a:pt x="130619" y="310658"/>
                  </a:lnTo>
                  <a:lnTo>
                    <a:pt x="132696" y="324101"/>
                  </a:lnTo>
                  <a:lnTo>
                    <a:pt x="134705" y="337663"/>
                  </a:lnTo>
                  <a:lnTo>
                    <a:pt x="136923" y="350792"/>
                  </a:lnTo>
                  <a:lnTo>
                    <a:pt x="139876" y="362238"/>
                  </a:lnTo>
                  <a:lnTo>
                    <a:pt x="144280" y="368900"/>
                  </a:lnTo>
                  <a:lnTo>
                    <a:pt x="149773" y="369422"/>
                  </a:lnTo>
                  <a:lnTo>
                    <a:pt x="155514" y="365877"/>
                  </a:lnTo>
                  <a:lnTo>
                    <a:pt x="161390" y="360020"/>
                  </a:lnTo>
                  <a:lnTo>
                    <a:pt x="167459" y="353077"/>
                  </a:lnTo>
                  <a:lnTo>
                    <a:pt x="173754" y="345732"/>
                  </a:lnTo>
                  <a:lnTo>
                    <a:pt x="180577" y="338303"/>
                  </a:lnTo>
                  <a:lnTo>
                    <a:pt x="188505" y="330915"/>
                  </a:lnTo>
                  <a:lnTo>
                    <a:pt x="197756" y="323601"/>
                  </a:lnTo>
                  <a:lnTo>
                    <a:pt x="208066" y="316363"/>
                  </a:lnTo>
                  <a:lnTo>
                    <a:pt x="218902" y="309186"/>
                  </a:lnTo>
                  <a:lnTo>
                    <a:pt x="229888" y="302051"/>
                  </a:lnTo>
                  <a:lnTo>
                    <a:pt x="240687" y="294782"/>
                  </a:lnTo>
                  <a:lnTo>
                    <a:pt x="250930" y="287062"/>
                  </a:lnTo>
                  <a:lnTo>
                    <a:pt x="260477" y="278754"/>
                  </a:lnTo>
                  <a:lnTo>
                    <a:pt x="269208" y="269885"/>
                  </a:lnTo>
                  <a:lnTo>
                    <a:pt x="276935" y="260553"/>
                  </a:lnTo>
                  <a:lnTo>
                    <a:pt x="283643" y="250868"/>
                  </a:lnTo>
                  <a:lnTo>
                    <a:pt x="289150" y="240923"/>
                  </a:lnTo>
                  <a:lnTo>
                    <a:pt x="293027" y="230795"/>
                  </a:lnTo>
                  <a:lnTo>
                    <a:pt x="295186" y="220543"/>
                  </a:lnTo>
                  <a:lnTo>
                    <a:pt x="295670" y="210371"/>
                  </a:lnTo>
                  <a:lnTo>
                    <a:pt x="294483" y="200615"/>
                  </a:lnTo>
                  <a:lnTo>
                    <a:pt x="291787" y="191432"/>
                  </a:lnTo>
                  <a:lnTo>
                    <a:pt x="287539" y="183130"/>
                  </a:lnTo>
                  <a:lnTo>
                    <a:pt x="281414" y="176233"/>
                  </a:lnTo>
                  <a:lnTo>
                    <a:pt x="273410" y="170901"/>
                  </a:lnTo>
                  <a:lnTo>
                    <a:pt x="263951" y="167304"/>
                  </a:lnTo>
                  <a:lnTo>
                    <a:pt x="253694" y="165781"/>
                  </a:lnTo>
                  <a:lnTo>
                    <a:pt x="243098" y="166317"/>
                  </a:lnTo>
                  <a:lnTo>
                    <a:pt x="232562" y="168777"/>
                  </a:lnTo>
                  <a:lnTo>
                    <a:pt x="222496" y="173086"/>
                  </a:lnTo>
                  <a:lnTo>
                    <a:pt x="213062" y="179019"/>
                  </a:lnTo>
                  <a:lnTo>
                    <a:pt x="204237" y="186253"/>
                  </a:lnTo>
                  <a:lnTo>
                    <a:pt x="195916" y="194471"/>
                  </a:lnTo>
                  <a:lnTo>
                    <a:pt x="187985" y="203402"/>
                  </a:lnTo>
                  <a:lnTo>
                    <a:pt x="180503" y="212838"/>
                  </a:lnTo>
                  <a:lnTo>
                    <a:pt x="173697" y="222624"/>
                  </a:lnTo>
                  <a:lnTo>
                    <a:pt x="167635" y="232650"/>
                  </a:lnTo>
                  <a:lnTo>
                    <a:pt x="162242" y="242841"/>
                  </a:lnTo>
                  <a:lnTo>
                    <a:pt x="157384" y="253142"/>
                  </a:lnTo>
                  <a:lnTo>
                    <a:pt x="152939" y="263519"/>
                  </a:lnTo>
                  <a:lnTo>
                    <a:pt x="149123" y="273945"/>
                  </a:lnTo>
                  <a:lnTo>
                    <a:pt x="146465" y="284406"/>
                  </a:lnTo>
                  <a:lnTo>
                    <a:pt x="145163" y="294884"/>
                  </a:lnTo>
                  <a:lnTo>
                    <a:pt x="145274" y="305209"/>
                  </a:lnTo>
                  <a:lnTo>
                    <a:pt x="146868" y="315069"/>
                  </a:lnTo>
                  <a:lnTo>
                    <a:pt x="149836" y="324326"/>
                  </a:lnTo>
                  <a:lnTo>
                    <a:pt x="154099" y="332847"/>
                  </a:lnTo>
                  <a:lnTo>
                    <a:pt x="159703" y="340425"/>
                  </a:lnTo>
                  <a:lnTo>
                    <a:pt x="166547" y="347036"/>
                  </a:lnTo>
                  <a:lnTo>
                    <a:pt x="174582" y="352645"/>
                  </a:lnTo>
                  <a:lnTo>
                    <a:pt x="183878" y="357122"/>
                  </a:lnTo>
                  <a:lnTo>
                    <a:pt x="194349" y="360497"/>
                  </a:lnTo>
                  <a:lnTo>
                    <a:pt x="205635" y="362612"/>
                  </a:lnTo>
                  <a:lnTo>
                    <a:pt x="217202" y="363059"/>
                  </a:lnTo>
                  <a:lnTo>
                    <a:pt x="228711" y="361769"/>
                  </a:lnTo>
                  <a:lnTo>
                    <a:pt x="239776" y="359080"/>
                  </a:lnTo>
                  <a:lnTo>
                    <a:pt x="251063" y="355185"/>
                  </a:lnTo>
                  <a:lnTo>
                    <a:pt x="264675" y="348625"/>
                  </a:lnTo>
                  <a:lnTo>
                    <a:pt x="284270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16684" y="2737409"/>
              <a:ext cx="105286" cy="200359"/>
            </a:xfrm>
            <a:custGeom>
              <a:avLst/>
              <a:gdLst/>
              <a:ahLst/>
              <a:cxnLst/>
              <a:rect l="0" t="0" r="0" b="0"/>
              <a:pathLst>
                <a:path w="105286" h="200359">
                  <a:moveTo>
                    <a:pt x="0" y="94756"/>
                  </a:moveTo>
                  <a:lnTo>
                    <a:pt x="2867" y="106492"/>
                  </a:lnTo>
                  <a:lnTo>
                    <a:pt x="5008" y="117620"/>
                  </a:lnTo>
                  <a:lnTo>
                    <a:pt x="6621" y="129210"/>
                  </a:lnTo>
                  <a:lnTo>
                    <a:pt x="8146" y="141025"/>
                  </a:lnTo>
                  <a:lnTo>
                    <a:pt x="10292" y="152389"/>
                  </a:lnTo>
                  <a:lnTo>
                    <a:pt x="13392" y="162943"/>
                  </a:lnTo>
                  <a:lnTo>
                    <a:pt x="17284" y="172816"/>
                  </a:lnTo>
                  <a:lnTo>
                    <a:pt x="21513" y="182437"/>
                  </a:lnTo>
                  <a:lnTo>
                    <a:pt x="25742" y="192017"/>
                  </a:lnTo>
                  <a:lnTo>
                    <a:pt x="29037" y="199023"/>
                  </a:lnTo>
                  <a:lnTo>
                    <a:pt x="30321" y="200358"/>
                  </a:lnTo>
                  <a:lnTo>
                    <a:pt x="29874" y="197318"/>
                  </a:lnTo>
                  <a:lnTo>
                    <a:pt x="28274" y="191334"/>
                  </a:lnTo>
                  <a:lnTo>
                    <a:pt x="25956" y="183153"/>
                  </a:lnTo>
                  <a:lnTo>
                    <a:pt x="23197" y="173287"/>
                  </a:lnTo>
                  <a:lnTo>
                    <a:pt x="20166" y="162002"/>
                  </a:lnTo>
                  <a:lnTo>
                    <a:pt x="16964" y="149338"/>
                  </a:lnTo>
                  <a:lnTo>
                    <a:pt x="13659" y="135435"/>
                  </a:lnTo>
                  <a:lnTo>
                    <a:pt x="10453" y="120684"/>
                  </a:lnTo>
                  <a:lnTo>
                    <a:pt x="7677" y="105633"/>
                  </a:lnTo>
                  <a:lnTo>
                    <a:pt x="5487" y="90629"/>
                  </a:lnTo>
                  <a:lnTo>
                    <a:pt x="4186" y="76131"/>
                  </a:lnTo>
                  <a:lnTo>
                    <a:pt x="4294" y="62774"/>
                  </a:lnTo>
                  <a:lnTo>
                    <a:pt x="5968" y="50798"/>
                  </a:lnTo>
                  <a:lnTo>
                    <a:pt x="9211" y="40265"/>
                  </a:lnTo>
                  <a:lnTo>
                    <a:pt x="14055" y="31247"/>
                  </a:lnTo>
                  <a:lnTo>
                    <a:pt x="20354" y="23626"/>
                  </a:lnTo>
                  <a:lnTo>
                    <a:pt x="28006" y="17319"/>
                  </a:lnTo>
                  <a:lnTo>
                    <a:pt x="37037" y="12364"/>
                  </a:lnTo>
                  <a:lnTo>
                    <a:pt x="47317" y="8656"/>
                  </a:lnTo>
                  <a:lnTo>
                    <a:pt x="58206" y="5971"/>
                  </a:lnTo>
                  <a:lnTo>
                    <a:pt x="69803" y="3786"/>
                  </a:lnTo>
                  <a:lnTo>
                    <a:pt x="84244" y="190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19655" y="2758245"/>
              <a:ext cx="160242" cy="231849"/>
            </a:xfrm>
            <a:custGeom>
              <a:avLst/>
              <a:gdLst/>
              <a:ahLst/>
              <a:cxnLst/>
              <a:rect l="0" t="0" r="0" b="0"/>
              <a:pathLst>
                <a:path w="160242" h="231849">
                  <a:moveTo>
                    <a:pt x="44427" y="73920"/>
                  </a:moveTo>
                  <a:lnTo>
                    <a:pt x="50362" y="79587"/>
                  </a:lnTo>
                  <a:lnTo>
                    <a:pt x="56567" y="83230"/>
                  </a:lnTo>
                  <a:lnTo>
                    <a:pt x="63658" y="85135"/>
                  </a:lnTo>
                  <a:lnTo>
                    <a:pt x="71425" y="85464"/>
                  </a:lnTo>
                  <a:lnTo>
                    <a:pt x="79424" y="84197"/>
                  </a:lnTo>
                  <a:lnTo>
                    <a:pt x="87360" y="81467"/>
                  </a:lnTo>
                  <a:lnTo>
                    <a:pt x="94962" y="77374"/>
                  </a:lnTo>
                  <a:lnTo>
                    <a:pt x="101906" y="71890"/>
                  </a:lnTo>
                  <a:lnTo>
                    <a:pt x="108081" y="65133"/>
                  </a:lnTo>
                  <a:lnTo>
                    <a:pt x="113225" y="57326"/>
                  </a:lnTo>
                  <a:lnTo>
                    <a:pt x="116857" y="48717"/>
                  </a:lnTo>
                  <a:lnTo>
                    <a:pt x="118845" y="39530"/>
                  </a:lnTo>
                  <a:lnTo>
                    <a:pt x="119046" y="30260"/>
                  </a:lnTo>
                  <a:lnTo>
                    <a:pt x="117137" y="21650"/>
                  </a:lnTo>
                  <a:lnTo>
                    <a:pt x="113147" y="14057"/>
                  </a:lnTo>
                  <a:lnTo>
                    <a:pt x="107385" y="7809"/>
                  </a:lnTo>
                  <a:lnTo>
                    <a:pt x="100237" y="3361"/>
                  </a:lnTo>
                  <a:lnTo>
                    <a:pt x="92068" y="783"/>
                  </a:lnTo>
                  <a:lnTo>
                    <a:pt x="83333" y="0"/>
                  </a:lnTo>
                  <a:lnTo>
                    <a:pt x="74557" y="980"/>
                  </a:lnTo>
                  <a:lnTo>
                    <a:pt x="66031" y="3523"/>
                  </a:lnTo>
                  <a:lnTo>
                    <a:pt x="57833" y="7329"/>
                  </a:lnTo>
                  <a:lnTo>
                    <a:pt x="49941" y="12091"/>
                  </a:lnTo>
                  <a:lnTo>
                    <a:pt x="42301" y="17553"/>
                  </a:lnTo>
                  <a:lnTo>
                    <a:pt x="35016" y="23675"/>
                  </a:lnTo>
                  <a:lnTo>
                    <a:pt x="28343" y="30616"/>
                  </a:lnTo>
                  <a:lnTo>
                    <a:pt x="22370" y="38397"/>
                  </a:lnTo>
                  <a:lnTo>
                    <a:pt x="17036" y="46911"/>
                  </a:lnTo>
                  <a:lnTo>
                    <a:pt x="12218" y="56004"/>
                  </a:lnTo>
                  <a:lnTo>
                    <a:pt x="7800" y="65535"/>
                  </a:lnTo>
                  <a:lnTo>
                    <a:pt x="4002" y="75545"/>
                  </a:lnTo>
                  <a:lnTo>
                    <a:pt x="1355" y="86250"/>
                  </a:lnTo>
                  <a:lnTo>
                    <a:pt x="58" y="97708"/>
                  </a:lnTo>
                  <a:lnTo>
                    <a:pt x="0" y="109673"/>
                  </a:lnTo>
                  <a:lnTo>
                    <a:pt x="950" y="121704"/>
                  </a:lnTo>
                  <a:lnTo>
                    <a:pt x="2666" y="133533"/>
                  </a:lnTo>
                  <a:lnTo>
                    <a:pt x="5106" y="144917"/>
                  </a:lnTo>
                  <a:lnTo>
                    <a:pt x="8414" y="155561"/>
                  </a:lnTo>
                  <a:lnTo>
                    <a:pt x="12599" y="165385"/>
                  </a:lnTo>
                  <a:lnTo>
                    <a:pt x="17543" y="174474"/>
                  </a:lnTo>
                  <a:lnTo>
                    <a:pt x="23086" y="182972"/>
                  </a:lnTo>
                  <a:lnTo>
                    <a:pt x="29080" y="191022"/>
                  </a:lnTo>
                  <a:lnTo>
                    <a:pt x="35562" y="198584"/>
                  </a:lnTo>
                  <a:lnTo>
                    <a:pt x="42745" y="205443"/>
                  </a:lnTo>
                  <a:lnTo>
                    <a:pt x="50693" y="211536"/>
                  </a:lnTo>
                  <a:lnTo>
                    <a:pt x="59489" y="216781"/>
                  </a:lnTo>
                  <a:lnTo>
                    <a:pt x="69304" y="221006"/>
                  </a:lnTo>
                  <a:lnTo>
                    <a:pt x="80127" y="224217"/>
                  </a:lnTo>
                  <a:lnTo>
                    <a:pt x="91781" y="226565"/>
                  </a:lnTo>
                  <a:lnTo>
                    <a:pt x="105465" y="228486"/>
                  </a:lnTo>
                  <a:lnTo>
                    <a:pt x="125733" y="230150"/>
                  </a:lnTo>
                  <a:lnTo>
                    <a:pt x="160241" y="231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98712" y="2747937"/>
              <a:ext cx="237612" cy="229228"/>
            </a:xfrm>
            <a:custGeom>
              <a:avLst/>
              <a:gdLst/>
              <a:ahLst/>
              <a:cxnLst/>
              <a:rect l="0" t="0" r="0" b="0"/>
              <a:pathLst>
                <a:path w="237612" h="229228">
                  <a:moveTo>
                    <a:pt x="39153" y="0"/>
                  </a:moveTo>
                  <a:lnTo>
                    <a:pt x="33353" y="5935"/>
                  </a:lnTo>
                  <a:lnTo>
                    <a:pt x="28428" y="12140"/>
                  </a:lnTo>
                  <a:lnTo>
                    <a:pt x="23930" y="19240"/>
                  </a:lnTo>
                  <a:lnTo>
                    <a:pt x="19882" y="27353"/>
                  </a:lnTo>
                  <a:lnTo>
                    <a:pt x="16517" y="36648"/>
                  </a:lnTo>
                  <a:lnTo>
                    <a:pt x="13904" y="47091"/>
                  </a:lnTo>
                  <a:lnTo>
                    <a:pt x="11804" y="58343"/>
                  </a:lnTo>
                  <a:lnTo>
                    <a:pt x="9777" y="69881"/>
                  </a:lnTo>
                  <a:lnTo>
                    <a:pt x="7562" y="81386"/>
                  </a:lnTo>
                  <a:lnTo>
                    <a:pt x="5242" y="93058"/>
                  </a:lnTo>
                  <a:lnTo>
                    <a:pt x="3138" y="105492"/>
                  </a:lnTo>
                  <a:lnTo>
                    <a:pt x="1430" y="118962"/>
                  </a:lnTo>
                  <a:lnTo>
                    <a:pt x="300" y="133111"/>
                  </a:lnTo>
                  <a:lnTo>
                    <a:pt x="0" y="147156"/>
                  </a:lnTo>
                  <a:lnTo>
                    <a:pt x="585" y="160640"/>
                  </a:lnTo>
                  <a:lnTo>
                    <a:pt x="2115" y="173458"/>
                  </a:lnTo>
                  <a:lnTo>
                    <a:pt x="4739" y="185672"/>
                  </a:lnTo>
                  <a:lnTo>
                    <a:pt x="8432" y="197385"/>
                  </a:lnTo>
                  <a:lnTo>
                    <a:pt x="13200" y="208064"/>
                  </a:lnTo>
                  <a:lnTo>
                    <a:pt x="19149" y="216579"/>
                  </a:lnTo>
                  <a:lnTo>
                    <a:pt x="26220" y="222482"/>
                  </a:lnTo>
                  <a:lnTo>
                    <a:pt x="34069" y="225632"/>
                  </a:lnTo>
                  <a:lnTo>
                    <a:pt x="42175" y="225859"/>
                  </a:lnTo>
                  <a:lnTo>
                    <a:pt x="50217" y="223384"/>
                  </a:lnTo>
                  <a:lnTo>
                    <a:pt x="58073" y="218843"/>
                  </a:lnTo>
                  <a:lnTo>
                    <a:pt x="65728" y="213064"/>
                  </a:lnTo>
                  <a:lnTo>
                    <a:pt x="73205" y="206629"/>
                  </a:lnTo>
                  <a:lnTo>
                    <a:pt x="80379" y="199705"/>
                  </a:lnTo>
                  <a:lnTo>
                    <a:pt x="86977" y="192153"/>
                  </a:lnTo>
                  <a:lnTo>
                    <a:pt x="92915" y="183972"/>
                  </a:lnTo>
                  <a:lnTo>
                    <a:pt x="98779" y="176871"/>
                  </a:lnTo>
                  <a:lnTo>
                    <a:pt x="104791" y="173703"/>
                  </a:lnTo>
                  <a:lnTo>
                    <a:pt x="110121" y="174923"/>
                  </a:lnTo>
                  <a:lnTo>
                    <a:pt x="114747" y="179432"/>
                  </a:lnTo>
                  <a:lnTo>
                    <a:pt x="118915" y="186103"/>
                  </a:lnTo>
                  <a:lnTo>
                    <a:pt x="122977" y="193984"/>
                  </a:lnTo>
                  <a:lnTo>
                    <a:pt x="127359" y="202265"/>
                  </a:lnTo>
                  <a:lnTo>
                    <a:pt x="132265" y="210485"/>
                  </a:lnTo>
                  <a:lnTo>
                    <a:pt x="138027" y="217988"/>
                  </a:lnTo>
                  <a:lnTo>
                    <a:pt x="145181" y="223827"/>
                  </a:lnTo>
                  <a:lnTo>
                    <a:pt x="153876" y="227635"/>
                  </a:lnTo>
                  <a:lnTo>
                    <a:pt x="163629" y="229227"/>
                  </a:lnTo>
                  <a:lnTo>
                    <a:pt x="173552" y="228336"/>
                  </a:lnTo>
                  <a:lnTo>
                    <a:pt x="183105" y="225070"/>
                  </a:lnTo>
                  <a:lnTo>
                    <a:pt x="191957" y="219812"/>
                  </a:lnTo>
                  <a:lnTo>
                    <a:pt x="199822" y="213011"/>
                  </a:lnTo>
                  <a:lnTo>
                    <a:pt x="206662" y="205070"/>
                  </a:lnTo>
                  <a:lnTo>
                    <a:pt x="212610" y="196150"/>
                  </a:lnTo>
                  <a:lnTo>
                    <a:pt x="217855" y="186186"/>
                  </a:lnTo>
                  <a:lnTo>
                    <a:pt x="222571" y="175226"/>
                  </a:lnTo>
                  <a:lnTo>
                    <a:pt x="226742" y="163426"/>
                  </a:lnTo>
                  <a:lnTo>
                    <a:pt x="230173" y="150973"/>
                  </a:lnTo>
                  <a:lnTo>
                    <a:pt x="232815" y="138034"/>
                  </a:lnTo>
                  <a:lnTo>
                    <a:pt x="234759" y="124581"/>
                  </a:lnTo>
                  <a:lnTo>
                    <a:pt x="236148" y="110412"/>
                  </a:lnTo>
                  <a:lnTo>
                    <a:pt x="237114" y="95480"/>
                  </a:lnTo>
                  <a:lnTo>
                    <a:pt x="237611" y="80198"/>
                  </a:lnTo>
                  <a:lnTo>
                    <a:pt x="237421" y="65319"/>
                  </a:lnTo>
                  <a:lnTo>
                    <a:pt x="236483" y="51252"/>
                  </a:lnTo>
                  <a:lnTo>
                    <a:pt x="235032" y="38494"/>
                  </a:lnTo>
                  <a:lnTo>
                    <a:pt x="233369" y="26549"/>
                  </a:lnTo>
                  <a:lnTo>
                    <a:pt x="231349" y="14372"/>
                  </a:lnTo>
                  <a:lnTo>
                    <a:pt x="2286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71360" y="2786802"/>
              <a:ext cx="156060" cy="205234"/>
            </a:xfrm>
            <a:custGeom>
              <a:avLst/>
              <a:gdLst/>
              <a:ahLst/>
              <a:cxnLst/>
              <a:rect l="0" t="0" r="0" b="0"/>
              <a:pathLst>
                <a:path w="156060" h="205234">
                  <a:moveTo>
                    <a:pt x="71831" y="108534"/>
                  </a:moveTo>
                  <a:lnTo>
                    <a:pt x="74765" y="99733"/>
                  </a:lnTo>
                  <a:lnTo>
                    <a:pt x="77547" y="91386"/>
                  </a:lnTo>
                  <a:lnTo>
                    <a:pt x="80438" y="82683"/>
                  </a:lnTo>
                  <a:lnTo>
                    <a:pt x="83132" y="73389"/>
                  </a:lnTo>
                  <a:lnTo>
                    <a:pt x="85000" y="63246"/>
                  </a:lnTo>
                  <a:lnTo>
                    <a:pt x="85754" y="52210"/>
                  </a:lnTo>
                  <a:lnTo>
                    <a:pt x="85268" y="40716"/>
                  </a:lnTo>
                  <a:lnTo>
                    <a:pt x="83418" y="29542"/>
                  </a:lnTo>
                  <a:lnTo>
                    <a:pt x="80277" y="19124"/>
                  </a:lnTo>
                  <a:lnTo>
                    <a:pt x="75897" y="10184"/>
                  </a:lnTo>
                  <a:lnTo>
                    <a:pt x="70215" y="3849"/>
                  </a:lnTo>
                  <a:lnTo>
                    <a:pt x="63327" y="490"/>
                  </a:lnTo>
                  <a:lnTo>
                    <a:pt x="55602" y="0"/>
                  </a:lnTo>
                  <a:lnTo>
                    <a:pt x="47579" y="2165"/>
                  </a:lnTo>
                  <a:lnTo>
                    <a:pt x="39599" y="6579"/>
                  </a:lnTo>
                  <a:lnTo>
                    <a:pt x="31954" y="12757"/>
                  </a:lnTo>
                  <a:lnTo>
                    <a:pt x="24973" y="20250"/>
                  </a:lnTo>
                  <a:lnTo>
                    <a:pt x="18766" y="28691"/>
                  </a:lnTo>
                  <a:lnTo>
                    <a:pt x="13429" y="37965"/>
                  </a:lnTo>
                  <a:lnTo>
                    <a:pt x="9136" y="48173"/>
                  </a:lnTo>
                  <a:lnTo>
                    <a:pt x="5875" y="59301"/>
                  </a:lnTo>
                  <a:lnTo>
                    <a:pt x="3496" y="71216"/>
                  </a:lnTo>
                  <a:lnTo>
                    <a:pt x="1808" y="83746"/>
                  </a:lnTo>
                  <a:lnTo>
                    <a:pt x="636" y="96737"/>
                  </a:lnTo>
                  <a:lnTo>
                    <a:pt x="0" y="110225"/>
                  </a:lnTo>
                  <a:lnTo>
                    <a:pt x="97" y="124418"/>
                  </a:lnTo>
                  <a:lnTo>
                    <a:pt x="981" y="139361"/>
                  </a:lnTo>
                  <a:lnTo>
                    <a:pt x="2727" y="154480"/>
                  </a:lnTo>
                  <a:lnTo>
                    <a:pt x="5502" y="168718"/>
                  </a:lnTo>
                  <a:lnTo>
                    <a:pt x="9297" y="181532"/>
                  </a:lnTo>
                  <a:lnTo>
                    <a:pt x="13965" y="192252"/>
                  </a:lnTo>
                  <a:lnTo>
                    <a:pt x="19315" y="199866"/>
                  </a:lnTo>
                  <a:lnTo>
                    <a:pt x="25166" y="204122"/>
                  </a:lnTo>
                  <a:lnTo>
                    <a:pt x="31212" y="205233"/>
                  </a:lnTo>
                  <a:lnTo>
                    <a:pt x="37037" y="203494"/>
                  </a:lnTo>
                  <a:lnTo>
                    <a:pt x="42434" y="199368"/>
                  </a:lnTo>
                  <a:lnTo>
                    <a:pt x="47378" y="193385"/>
                  </a:lnTo>
                  <a:lnTo>
                    <a:pt x="51933" y="186024"/>
                  </a:lnTo>
                  <a:lnTo>
                    <a:pt x="56183" y="177671"/>
                  </a:lnTo>
                  <a:lnTo>
                    <a:pt x="60208" y="168456"/>
                  </a:lnTo>
                  <a:lnTo>
                    <a:pt x="64072" y="158288"/>
                  </a:lnTo>
                  <a:lnTo>
                    <a:pt x="67819" y="147186"/>
                  </a:lnTo>
                  <a:lnTo>
                    <a:pt x="71319" y="135289"/>
                  </a:lnTo>
                  <a:lnTo>
                    <a:pt x="74290" y="122771"/>
                  </a:lnTo>
                  <a:lnTo>
                    <a:pt x="76629" y="109887"/>
                  </a:lnTo>
                  <a:lnTo>
                    <a:pt x="78675" y="100098"/>
                  </a:lnTo>
                  <a:lnTo>
                    <a:pt x="80832" y="97348"/>
                  </a:lnTo>
                  <a:lnTo>
                    <a:pt x="83076" y="99909"/>
                  </a:lnTo>
                  <a:lnTo>
                    <a:pt x="85652" y="105686"/>
                  </a:lnTo>
                  <a:lnTo>
                    <a:pt x="88926" y="113349"/>
                  </a:lnTo>
                  <a:lnTo>
                    <a:pt x="93022" y="122115"/>
                  </a:lnTo>
                  <a:lnTo>
                    <a:pt x="97874" y="131377"/>
                  </a:lnTo>
                  <a:lnTo>
                    <a:pt x="103338" y="140566"/>
                  </a:lnTo>
                  <a:lnTo>
                    <a:pt x="109266" y="149399"/>
                  </a:lnTo>
                  <a:lnTo>
                    <a:pt x="115532" y="157816"/>
                  </a:lnTo>
                  <a:lnTo>
                    <a:pt x="122034" y="165862"/>
                  </a:lnTo>
                  <a:lnTo>
                    <a:pt x="128694" y="173604"/>
                  </a:lnTo>
                  <a:lnTo>
                    <a:pt x="135154" y="180814"/>
                  </a:lnTo>
                  <a:lnTo>
                    <a:pt x="141418" y="187673"/>
                  </a:lnTo>
                  <a:lnTo>
                    <a:pt x="148035" y="194784"/>
                  </a:lnTo>
                  <a:lnTo>
                    <a:pt x="156059" y="2032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351788" y="2768994"/>
              <a:ext cx="162948" cy="222630"/>
            </a:xfrm>
            <a:custGeom>
              <a:avLst/>
              <a:gdLst/>
              <a:ahLst/>
              <a:cxnLst/>
              <a:rect l="0" t="0" r="0" b="0"/>
              <a:pathLst>
                <a:path w="162948" h="222630">
                  <a:moveTo>
                    <a:pt x="123030" y="0"/>
                  </a:moveTo>
                  <a:lnTo>
                    <a:pt x="111362" y="68"/>
                  </a:lnTo>
                  <a:lnTo>
                    <a:pt x="100873" y="708"/>
                  </a:lnTo>
                  <a:lnTo>
                    <a:pt x="90572" y="2009"/>
                  </a:lnTo>
                  <a:lnTo>
                    <a:pt x="80270" y="4042"/>
                  </a:lnTo>
                  <a:lnTo>
                    <a:pt x="69926" y="7006"/>
                  </a:lnTo>
                  <a:lnTo>
                    <a:pt x="59541" y="10926"/>
                  </a:lnTo>
                  <a:lnTo>
                    <a:pt x="49286" y="15675"/>
                  </a:lnTo>
                  <a:lnTo>
                    <a:pt x="39476" y="21079"/>
                  </a:lnTo>
                  <a:lnTo>
                    <a:pt x="30254" y="26975"/>
                  </a:lnTo>
                  <a:lnTo>
                    <a:pt x="21758" y="33389"/>
                  </a:lnTo>
                  <a:lnTo>
                    <a:pt x="14197" y="40527"/>
                  </a:lnTo>
                  <a:lnTo>
                    <a:pt x="7611" y="48431"/>
                  </a:lnTo>
                  <a:lnTo>
                    <a:pt x="2528" y="56687"/>
                  </a:lnTo>
                  <a:lnTo>
                    <a:pt x="0" y="64542"/>
                  </a:lnTo>
                  <a:lnTo>
                    <a:pt x="384" y="71601"/>
                  </a:lnTo>
                  <a:lnTo>
                    <a:pt x="3575" y="77814"/>
                  </a:lnTo>
                  <a:lnTo>
                    <a:pt x="9372" y="83295"/>
                  </a:lnTo>
                  <a:lnTo>
                    <a:pt x="17377" y="88204"/>
                  </a:lnTo>
                  <a:lnTo>
                    <a:pt x="26952" y="92687"/>
                  </a:lnTo>
                  <a:lnTo>
                    <a:pt x="37346" y="96867"/>
                  </a:lnTo>
                  <a:lnTo>
                    <a:pt x="48071" y="100833"/>
                  </a:lnTo>
                  <a:lnTo>
                    <a:pt x="59047" y="104652"/>
                  </a:lnTo>
                  <a:lnTo>
                    <a:pt x="70481" y="108370"/>
                  </a:lnTo>
                  <a:lnTo>
                    <a:pt x="82462" y="112025"/>
                  </a:lnTo>
                  <a:lnTo>
                    <a:pt x="94627" y="115801"/>
                  </a:lnTo>
                  <a:lnTo>
                    <a:pt x="106269" y="120022"/>
                  </a:lnTo>
                  <a:lnTo>
                    <a:pt x="117027" y="124827"/>
                  </a:lnTo>
                  <a:lnTo>
                    <a:pt x="126878" y="130190"/>
                  </a:lnTo>
                  <a:lnTo>
                    <a:pt x="135957" y="136015"/>
                  </a:lnTo>
                  <a:lnTo>
                    <a:pt x="144420" y="142198"/>
                  </a:lnTo>
                  <a:lnTo>
                    <a:pt x="151934" y="148807"/>
                  </a:lnTo>
                  <a:lnTo>
                    <a:pt x="157704" y="156075"/>
                  </a:lnTo>
                  <a:lnTo>
                    <a:pt x="161429" y="164071"/>
                  </a:lnTo>
                  <a:lnTo>
                    <a:pt x="162947" y="172559"/>
                  </a:lnTo>
                  <a:lnTo>
                    <a:pt x="161997" y="181102"/>
                  </a:lnTo>
                  <a:lnTo>
                    <a:pt x="158678" y="189436"/>
                  </a:lnTo>
                  <a:lnTo>
                    <a:pt x="153043" y="197320"/>
                  </a:lnTo>
                  <a:lnTo>
                    <a:pt x="144924" y="204461"/>
                  </a:lnTo>
                  <a:lnTo>
                    <a:pt x="134475" y="210771"/>
                  </a:lnTo>
                  <a:lnTo>
                    <a:pt x="122411" y="216006"/>
                  </a:lnTo>
                  <a:lnTo>
                    <a:pt x="109792" y="219701"/>
                  </a:lnTo>
                  <a:lnTo>
                    <a:pt x="97275" y="221745"/>
                  </a:lnTo>
                  <a:lnTo>
                    <a:pt x="84984" y="222489"/>
                  </a:lnTo>
                  <a:lnTo>
                    <a:pt x="71180" y="222629"/>
                  </a:lnTo>
                  <a:lnTo>
                    <a:pt x="51306" y="222177"/>
                  </a:lnTo>
                  <a:lnTo>
                    <a:pt x="17745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664331" y="283216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0684" y="2867"/>
                  </a:lnTo>
                  <a:lnTo>
                    <a:pt x="77412" y="5009"/>
                  </a:lnTo>
                  <a:lnTo>
                    <a:pt x="64225" y="6617"/>
                  </a:lnTo>
                  <a:lnTo>
                    <a:pt x="51326" y="8002"/>
                  </a:lnTo>
                  <a:lnTo>
                    <a:pt x="38130" y="9882"/>
                  </a:lnTo>
                  <a:lnTo>
                    <a:pt x="22356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56848" y="2638040"/>
              <a:ext cx="333696" cy="386100"/>
            </a:xfrm>
            <a:custGeom>
              <a:avLst/>
              <a:gdLst/>
              <a:ahLst/>
              <a:cxnLst/>
              <a:rect l="0" t="0" r="0" b="0"/>
              <a:pathLst>
                <a:path w="333696" h="386100">
                  <a:moveTo>
                    <a:pt x="260250" y="4613"/>
                  </a:moveTo>
                  <a:lnTo>
                    <a:pt x="251382" y="1813"/>
                  </a:lnTo>
                  <a:lnTo>
                    <a:pt x="242395" y="311"/>
                  </a:lnTo>
                  <a:lnTo>
                    <a:pt x="232395" y="0"/>
                  </a:lnTo>
                  <a:lnTo>
                    <a:pt x="221242" y="506"/>
                  </a:lnTo>
                  <a:lnTo>
                    <a:pt x="208781" y="1326"/>
                  </a:lnTo>
                  <a:lnTo>
                    <a:pt x="195075" y="2146"/>
                  </a:lnTo>
                  <a:lnTo>
                    <a:pt x="180484" y="3003"/>
                  </a:lnTo>
                  <a:lnTo>
                    <a:pt x="165555" y="4178"/>
                  </a:lnTo>
                  <a:lnTo>
                    <a:pt x="150635" y="5817"/>
                  </a:lnTo>
                  <a:lnTo>
                    <a:pt x="136027" y="7917"/>
                  </a:lnTo>
                  <a:lnTo>
                    <a:pt x="122065" y="10405"/>
                  </a:lnTo>
                  <a:lnTo>
                    <a:pt x="108861" y="13198"/>
                  </a:lnTo>
                  <a:lnTo>
                    <a:pt x="96350" y="16379"/>
                  </a:lnTo>
                  <a:lnTo>
                    <a:pt x="84401" y="20193"/>
                  </a:lnTo>
                  <a:lnTo>
                    <a:pt x="72875" y="24722"/>
                  </a:lnTo>
                  <a:lnTo>
                    <a:pt x="61658" y="29898"/>
                  </a:lnTo>
                  <a:lnTo>
                    <a:pt x="50658" y="35597"/>
                  </a:lnTo>
                  <a:lnTo>
                    <a:pt x="39819" y="41696"/>
                  </a:lnTo>
                  <a:lnTo>
                    <a:pt x="29419" y="48248"/>
                  </a:lnTo>
                  <a:lnTo>
                    <a:pt x="20042" y="55478"/>
                  </a:lnTo>
                  <a:lnTo>
                    <a:pt x="11935" y="63453"/>
                  </a:lnTo>
                  <a:lnTo>
                    <a:pt x="5511" y="72097"/>
                  </a:lnTo>
                  <a:lnTo>
                    <a:pt x="1477" y="81277"/>
                  </a:lnTo>
                  <a:lnTo>
                    <a:pt x="0" y="90857"/>
                  </a:lnTo>
                  <a:lnTo>
                    <a:pt x="1110" y="100561"/>
                  </a:lnTo>
                  <a:lnTo>
                    <a:pt x="4964" y="109995"/>
                  </a:lnTo>
                  <a:lnTo>
                    <a:pt x="11373" y="118959"/>
                  </a:lnTo>
                  <a:lnTo>
                    <a:pt x="20065" y="127112"/>
                  </a:lnTo>
                  <a:lnTo>
                    <a:pt x="30856" y="133909"/>
                  </a:lnTo>
                  <a:lnTo>
                    <a:pt x="43438" y="139188"/>
                  </a:lnTo>
                  <a:lnTo>
                    <a:pt x="57273" y="143258"/>
                  </a:lnTo>
                  <a:lnTo>
                    <a:pt x="71696" y="146696"/>
                  </a:lnTo>
                  <a:lnTo>
                    <a:pt x="86286" y="149899"/>
                  </a:lnTo>
                  <a:lnTo>
                    <a:pt x="101014" y="152902"/>
                  </a:lnTo>
                  <a:lnTo>
                    <a:pt x="116120" y="155473"/>
                  </a:lnTo>
                  <a:lnTo>
                    <a:pt x="131725" y="157507"/>
                  </a:lnTo>
                  <a:lnTo>
                    <a:pt x="147646" y="159197"/>
                  </a:lnTo>
                  <a:lnTo>
                    <a:pt x="163496" y="160938"/>
                  </a:lnTo>
                  <a:lnTo>
                    <a:pt x="179046" y="162965"/>
                  </a:lnTo>
                  <a:lnTo>
                    <a:pt x="194081" y="165497"/>
                  </a:lnTo>
                  <a:lnTo>
                    <a:pt x="208332" y="168807"/>
                  </a:lnTo>
                  <a:lnTo>
                    <a:pt x="221726" y="172965"/>
                  </a:lnTo>
                  <a:lnTo>
                    <a:pt x="234195" y="177877"/>
                  </a:lnTo>
                  <a:lnTo>
                    <a:pt x="245584" y="183391"/>
                  </a:lnTo>
                  <a:lnTo>
                    <a:pt x="255920" y="189352"/>
                  </a:lnTo>
                  <a:lnTo>
                    <a:pt x="265523" y="195472"/>
                  </a:lnTo>
                  <a:lnTo>
                    <a:pt x="274901" y="201346"/>
                  </a:lnTo>
                  <a:lnTo>
                    <a:pt x="284356" y="206785"/>
                  </a:lnTo>
                  <a:lnTo>
                    <a:pt x="293674" y="212096"/>
                  </a:lnTo>
                  <a:lnTo>
                    <a:pt x="302251" y="217962"/>
                  </a:lnTo>
                  <a:lnTo>
                    <a:pt x="309798" y="224729"/>
                  </a:lnTo>
                  <a:lnTo>
                    <a:pt x="316340" y="232412"/>
                  </a:lnTo>
                  <a:lnTo>
                    <a:pt x="322041" y="240873"/>
                  </a:lnTo>
                  <a:lnTo>
                    <a:pt x="327084" y="249944"/>
                  </a:lnTo>
                  <a:lnTo>
                    <a:pt x="331148" y="259628"/>
                  </a:lnTo>
                  <a:lnTo>
                    <a:pt x="333449" y="270107"/>
                  </a:lnTo>
                  <a:lnTo>
                    <a:pt x="333695" y="281404"/>
                  </a:lnTo>
                  <a:lnTo>
                    <a:pt x="331894" y="293090"/>
                  </a:lnTo>
                  <a:lnTo>
                    <a:pt x="328094" y="304401"/>
                  </a:lnTo>
                  <a:lnTo>
                    <a:pt x="322537" y="314933"/>
                  </a:lnTo>
                  <a:lnTo>
                    <a:pt x="315568" y="324631"/>
                  </a:lnTo>
                  <a:lnTo>
                    <a:pt x="307537" y="333606"/>
                  </a:lnTo>
                  <a:lnTo>
                    <a:pt x="298729" y="342008"/>
                  </a:lnTo>
                  <a:lnTo>
                    <a:pt x="289209" y="349821"/>
                  </a:lnTo>
                  <a:lnTo>
                    <a:pt x="278834" y="356857"/>
                  </a:lnTo>
                  <a:lnTo>
                    <a:pt x="267589" y="363076"/>
                  </a:lnTo>
                  <a:lnTo>
                    <a:pt x="255427" y="368577"/>
                  </a:lnTo>
                  <a:lnTo>
                    <a:pt x="242199" y="373506"/>
                  </a:lnTo>
                  <a:lnTo>
                    <a:pt x="227931" y="377999"/>
                  </a:lnTo>
                  <a:lnTo>
                    <a:pt x="212941" y="381848"/>
                  </a:lnTo>
                  <a:lnTo>
                    <a:pt x="197733" y="384529"/>
                  </a:lnTo>
                  <a:lnTo>
                    <a:pt x="182617" y="385853"/>
                  </a:lnTo>
                  <a:lnTo>
                    <a:pt x="167706" y="386099"/>
                  </a:lnTo>
                  <a:lnTo>
                    <a:pt x="153007" y="385808"/>
                  </a:lnTo>
                  <a:lnTo>
                    <a:pt x="138508" y="385355"/>
                  </a:lnTo>
                  <a:lnTo>
                    <a:pt x="124773" y="384917"/>
                  </a:lnTo>
                  <a:lnTo>
                    <a:pt x="111601" y="384510"/>
                  </a:lnTo>
                  <a:lnTo>
                    <a:pt x="97833" y="384104"/>
                  </a:lnTo>
                  <a:lnTo>
                    <a:pt x="81265" y="383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446153" y="2947979"/>
              <a:ext cx="7817" cy="126343"/>
            </a:xfrm>
            <a:custGeom>
              <a:avLst/>
              <a:gdLst/>
              <a:ahLst/>
              <a:cxnLst/>
              <a:rect l="0" t="0" r="0" b="0"/>
              <a:pathLst>
                <a:path w="7817" h="126343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2" y="61017"/>
                  </a:lnTo>
                  <a:lnTo>
                    <a:pt x="1897" y="72053"/>
                  </a:lnTo>
                  <a:lnTo>
                    <a:pt x="3395" y="84050"/>
                  </a:lnTo>
                  <a:lnTo>
                    <a:pt x="5274" y="100296"/>
                  </a:lnTo>
                  <a:lnTo>
                    <a:pt x="781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94486" y="2919315"/>
              <a:ext cx="43446" cy="126785"/>
            </a:xfrm>
            <a:custGeom>
              <a:avLst/>
              <a:gdLst/>
              <a:ahLst/>
              <a:cxnLst/>
              <a:rect l="0" t="0" r="0" b="0"/>
              <a:pathLst>
                <a:path w="43446" h="126785">
                  <a:moveTo>
                    <a:pt x="0" y="0"/>
                  </a:moveTo>
                  <a:lnTo>
                    <a:pt x="4633" y="8656"/>
                  </a:lnTo>
                  <a:lnTo>
                    <a:pt x="10019" y="19545"/>
                  </a:lnTo>
                  <a:lnTo>
                    <a:pt x="15084" y="31129"/>
                  </a:lnTo>
                  <a:lnTo>
                    <a:pt x="19789" y="43181"/>
                  </a:lnTo>
                  <a:lnTo>
                    <a:pt x="24175" y="55271"/>
                  </a:lnTo>
                  <a:lnTo>
                    <a:pt x="28309" y="67149"/>
                  </a:lnTo>
                  <a:lnTo>
                    <a:pt x="32253" y="78904"/>
                  </a:lnTo>
                  <a:lnTo>
                    <a:pt x="36062" y="90863"/>
                  </a:lnTo>
                  <a:lnTo>
                    <a:pt x="39764" y="103178"/>
                  </a:lnTo>
                  <a:lnTo>
                    <a:pt x="42865" y="114868"/>
                  </a:lnTo>
                  <a:lnTo>
                    <a:pt x="43445" y="123318"/>
                  </a:lnTo>
                  <a:lnTo>
                    <a:pt x="40921" y="126784"/>
                  </a:lnTo>
                  <a:lnTo>
                    <a:pt x="37377" y="125796"/>
                  </a:lnTo>
                  <a:lnTo>
                    <a:pt x="33850" y="121430"/>
                  </a:lnTo>
                  <a:lnTo>
                    <a:pt x="30828" y="114431"/>
                  </a:lnTo>
                  <a:lnTo>
                    <a:pt x="28460" y="105399"/>
                  </a:lnTo>
                  <a:lnTo>
                    <a:pt x="26702" y="94692"/>
                  </a:lnTo>
                  <a:lnTo>
                    <a:pt x="25440" y="82424"/>
                  </a:lnTo>
                  <a:lnTo>
                    <a:pt x="24559" y="68794"/>
                  </a:lnTo>
                  <a:lnTo>
                    <a:pt x="24119" y="54398"/>
                  </a:lnTo>
                  <a:lnTo>
                    <a:pt x="24348" y="40118"/>
                  </a:lnTo>
                  <a:lnTo>
                    <a:pt x="25331" y="26458"/>
                  </a:lnTo>
                  <a:lnTo>
                    <a:pt x="27483" y="14187"/>
                  </a:lnTo>
                  <a:lnTo>
                    <a:pt x="31594" y="4460"/>
                  </a:lnTo>
                  <a:lnTo>
                    <a:pt x="34931" y="8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59105" y="2913132"/>
              <a:ext cx="73849" cy="150661"/>
            </a:xfrm>
            <a:custGeom>
              <a:avLst/>
              <a:gdLst/>
              <a:ahLst/>
              <a:cxnLst/>
              <a:rect l="0" t="0" r="0" b="0"/>
              <a:pathLst>
                <a:path w="73849" h="150661">
                  <a:moveTo>
                    <a:pt x="0" y="0"/>
                  </a:moveTo>
                  <a:lnTo>
                    <a:pt x="7024" y="2387"/>
                  </a:lnTo>
                  <a:lnTo>
                    <a:pt x="15116" y="7029"/>
                  </a:lnTo>
                  <a:lnTo>
                    <a:pt x="22924" y="13216"/>
                  </a:lnTo>
                  <a:lnTo>
                    <a:pt x="30505" y="20638"/>
                  </a:lnTo>
                  <a:lnTo>
                    <a:pt x="37917" y="28988"/>
                  </a:lnTo>
                  <a:lnTo>
                    <a:pt x="45197" y="38016"/>
                  </a:lnTo>
                  <a:lnTo>
                    <a:pt x="52054" y="47688"/>
                  </a:lnTo>
                  <a:lnTo>
                    <a:pt x="57901" y="58166"/>
                  </a:lnTo>
                  <a:lnTo>
                    <a:pt x="62498" y="69470"/>
                  </a:lnTo>
                  <a:lnTo>
                    <a:pt x="65930" y="81465"/>
                  </a:lnTo>
                  <a:lnTo>
                    <a:pt x="68771" y="95422"/>
                  </a:lnTo>
                  <a:lnTo>
                    <a:pt x="71267" y="115922"/>
                  </a:lnTo>
                  <a:lnTo>
                    <a:pt x="73848" y="150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32953" y="2940714"/>
              <a:ext cx="154463" cy="375763"/>
            </a:xfrm>
            <a:custGeom>
              <a:avLst/>
              <a:gdLst/>
              <a:ahLst/>
              <a:cxnLst/>
              <a:rect l="0" t="0" r="0" b="0"/>
              <a:pathLst>
                <a:path w="154463" h="375763">
                  <a:moveTo>
                    <a:pt x="126342" y="91493"/>
                  </a:moveTo>
                  <a:lnTo>
                    <a:pt x="126275" y="79758"/>
                  </a:lnTo>
                  <a:lnTo>
                    <a:pt x="125635" y="68629"/>
                  </a:lnTo>
                  <a:lnTo>
                    <a:pt x="124333" y="57040"/>
                  </a:lnTo>
                  <a:lnTo>
                    <a:pt x="122301" y="45224"/>
                  </a:lnTo>
                  <a:lnTo>
                    <a:pt x="119336" y="33861"/>
                  </a:lnTo>
                  <a:lnTo>
                    <a:pt x="115407" y="23325"/>
                  </a:lnTo>
                  <a:lnTo>
                    <a:pt x="110312" y="14142"/>
                  </a:lnTo>
                  <a:lnTo>
                    <a:pt x="103613" y="7115"/>
                  </a:lnTo>
                  <a:lnTo>
                    <a:pt x="95223" y="2477"/>
                  </a:lnTo>
                  <a:lnTo>
                    <a:pt x="85676" y="144"/>
                  </a:lnTo>
                  <a:lnTo>
                    <a:pt x="75890" y="0"/>
                  </a:lnTo>
                  <a:lnTo>
                    <a:pt x="66430" y="1761"/>
                  </a:lnTo>
                  <a:lnTo>
                    <a:pt x="57641" y="5362"/>
                  </a:lnTo>
                  <a:lnTo>
                    <a:pt x="49818" y="11043"/>
                  </a:lnTo>
                  <a:lnTo>
                    <a:pt x="43014" y="18751"/>
                  </a:lnTo>
                  <a:lnTo>
                    <a:pt x="37430" y="28178"/>
                  </a:lnTo>
                  <a:lnTo>
                    <a:pt x="33495" y="38946"/>
                  </a:lnTo>
                  <a:lnTo>
                    <a:pt x="31293" y="50697"/>
                  </a:lnTo>
                  <a:lnTo>
                    <a:pt x="30779" y="62824"/>
                  </a:lnTo>
                  <a:lnTo>
                    <a:pt x="31944" y="74498"/>
                  </a:lnTo>
                  <a:lnTo>
                    <a:pt x="34626" y="85292"/>
                  </a:lnTo>
                  <a:lnTo>
                    <a:pt x="38866" y="94673"/>
                  </a:lnTo>
                  <a:lnTo>
                    <a:pt x="44984" y="101845"/>
                  </a:lnTo>
                  <a:lnTo>
                    <a:pt x="52975" y="106582"/>
                  </a:lnTo>
                  <a:lnTo>
                    <a:pt x="62084" y="108813"/>
                  </a:lnTo>
                  <a:lnTo>
                    <a:pt x="71043" y="108358"/>
                  </a:lnTo>
                  <a:lnTo>
                    <a:pt x="79134" y="105387"/>
                  </a:lnTo>
                  <a:lnTo>
                    <a:pt x="86191" y="100329"/>
                  </a:lnTo>
                  <a:lnTo>
                    <a:pt x="92314" y="93662"/>
                  </a:lnTo>
                  <a:lnTo>
                    <a:pt x="97702" y="85850"/>
                  </a:lnTo>
                  <a:lnTo>
                    <a:pt x="103065" y="78469"/>
                  </a:lnTo>
                  <a:lnTo>
                    <a:pt x="108987" y="75282"/>
                  </a:lnTo>
                  <a:lnTo>
                    <a:pt x="114486" y="78246"/>
                  </a:lnTo>
                  <a:lnTo>
                    <a:pt x="118541" y="85667"/>
                  </a:lnTo>
                  <a:lnTo>
                    <a:pt x="121423" y="95992"/>
                  </a:lnTo>
                  <a:lnTo>
                    <a:pt x="123837" y="108013"/>
                  </a:lnTo>
                  <a:lnTo>
                    <a:pt x="126238" y="120956"/>
                  </a:lnTo>
                  <a:lnTo>
                    <a:pt x="128809" y="134226"/>
                  </a:lnTo>
                  <a:lnTo>
                    <a:pt x="131594" y="147285"/>
                  </a:lnTo>
                  <a:lnTo>
                    <a:pt x="134571" y="159892"/>
                  </a:lnTo>
                  <a:lnTo>
                    <a:pt x="137701" y="172341"/>
                  </a:lnTo>
                  <a:lnTo>
                    <a:pt x="140945" y="185315"/>
                  </a:lnTo>
                  <a:lnTo>
                    <a:pt x="144268" y="199160"/>
                  </a:lnTo>
                  <a:lnTo>
                    <a:pt x="147479" y="213733"/>
                  </a:lnTo>
                  <a:lnTo>
                    <a:pt x="150255" y="228597"/>
                  </a:lnTo>
                  <a:lnTo>
                    <a:pt x="152450" y="243445"/>
                  </a:lnTo>
                  <a:lnTo>
                    <a:pt x="153923" y="257992"/>
                  </a:lnTo>
                  <a:lnTo>
                    <a:pt x="154462" y="271906"/>
                  </a:lnTo>
                  <a:lnTo>
                    <a:pt x="154040" y="285071"/>
                  </a:lnTo>
                  <a:lnTo>
                    <a:pt x="152622" y="297384"/>
                  </a:lnTo>
                  <a:lnTo>
                    <a:pt x="150075" y="308668"/>
                  </a:lnTo>
                  <a:lnTo>
                    <a:pt x="146431" y="318923"/>
                  </a:lnTo>
                  <a:lnTo>
                    <a:pt x="141697" y="328134"/>
                  </a:lnTo>
                  <a:lnTo>
                    <a:pt x="135771" y="336184"/>
                  </a:lnTo>
                  <a:lnTo>
                    <a:pt x="128702" y="343120"/>
                  </a:lnTo>
                  <a:lnTo>
                    <a:pt x="120344" y="349118"/>
                  </a:lnTo>
                  <a:lnTo>
                    <a:pt x="110301" y="354389"/>
                  </a:lnTo>
                  <a:lnTo>
                    <a:pt x="98508" y="359120"/>
                  </a:lnTo>
                  <a:lnTo>
                    <a:pt x="85351" y="363299"/>
                  </a:lnTo>
                  <a:lnTo>
                    <a:pt x="71457" y="366734"/>
                  </a:lnTo>
                  <a:lnTo>
                    <a:pt x="57281" y="369378"/>
                  </a:lnTo>
                  <a:lnTo>
                    <a:pt x="43647" y="371329"/>
                  </a:lnTo>
                  <a:lnTo>
                    <a:pt x="30496" y="372932"/>
                  </a:lnTo>
                  <a:lnTo>
                    <a:pt x="16681" y="374329"/>
                  </a:lnTo>
                  <a:lnTo>
                    <a:pt x="0" y="3757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802639" y="2937450"/>
              <a:ext cx="135642" cy="157404"/>
            </a:xfrm>
            <a:custGeom>
              <a:avLst/>
              <a:gdLst/>
              <a:ahLst/>
              <a:cxnLst/>
              <a:rect l="0" t="0" r="0" b="0"/>
              <a:pathLst>
                <a:path w="135642" h="157404">
                  <a:moveTo>
                    <a:pt x="9299" y="0"/>
                  </a:moveTo>
                  <a:lnTo>
                    <a:pt x="6432" y="8936"/>
                  </a:lnTo>
                  <a:lnTo>
                    <a:pt x="4290" y="18563"/>
                  </a:lnTo>
                  <a:lnTo>
                    <a:pt x="2687" y="29850"/>
                  </a:lnTo>
                  <a:lnTo>
                    <a:pt x="1506" y="42518"/>
                  </a:lnTo>
                  <a:lnTo>
                    <a:pt x="658" y="55997"/>
                  </a:lnTo>
                  <a:lnTo>
                    <a:pt x="69" y="69864"/>
                  </a:lnTo>
                  <a:lnTo>
                    <a:pt x="0" y="83727"/>
                  </a:lnTo>
                  <a:lnTo>
                    <a:pt x="1013" y="97171"/>
                  </a:lnTo>
                  <a:lnTo>
                    <a:pt x="3330" y="110009"/>
                  </a:lnTo>
                  <a:lnTo>
                    <a:pt x="7023" y="121932"/>
                  </a:lnTo>
                  <a:lnTo>
                    <a:pt x="12177" y="132421"/>
                  </a:lnTo>
                  <a:lnTo>
                    <a:pt x="18683" y="141320"/>
                  </a:lnTo>
                  <a:lnTo>
                    <a:pt x="26306" y="148466"/>
                  </a:lnTo>
                  <a:lnTo>
                    <a:pt x="34784" y="153526"/>
                  </a:lnTo>
                  <a:lnTo>
                    <a:pt x="43881" y="156514"/>
                  </a:lnTo>
                  <a:lnTo>
                    <a:pt x="53089" y="157403"/>
                  </a:lnTo>
                  <a:lnTo>
                    <a:pt x="61657" y="155963"/>
                  </a:lnTo>
                  <a:lnTo>
                    <a:pt x="69235" y="152298"/>
                  </a:lnTo>
                  <a:lnTo>
                    <a:pt x="75982" y="146924"/>
                  </a:lnTo>
                  <a:lnTo>
                    <a:pt x="82362" y="140570"/>
                  </a:lnTo>
                  <a:lnTo>
                    <a:pt x="88695" y="133738"/>
                  </a:lnTo>
                  <a:lnTo>
                    <a:pt x="95122" y="126375"/>
                  </a:lnTo>
                  <a:lnTo>
                    <a:pt x="101676" y="117994"/>
                  </a:lnTo>
                  <a:lnTo>
                    <a:pt x="108343" y="108393"/>
                  </a:lnTo>
                  <a:lnTo>
                    <a:pt x="114770" y="97657"/>
                  </a:lnTo>
                  <a:lnTo>
                    <a:pt x="120320" y="85992"/>
                  </a:lnTo>
                  <a:lnTo>
                    <a:pt x="124714" y="73637"/>
                  </a:lnTo>
                  <a:lnTo>
                    <a:pt x="128007" y="61196"/>
                  </a:lnTo>
                  <a:lnTo>
                    <a:pt x="130740" y="48312"/>
                  </a:lnTo>
                  <a:lnTo>
                    <a:pt x="133146" y="32741"/>
                  </a:lnTo>
                  <a:lnTo>
                    <a:pt x="13564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966162" y="2726880"/>
              <a:ext cx="24761" cy="368499"/>
            </a:xfrm>
            <a:custGeom>
              <a:avLst/>
              <a:gdLst/>
              <a:ahLst/>
              <a:cxnLst/>
              <a:rect l="0" t="0" r="0" b="0"/>
              <a:pathLst>
                <a:path w="24761" h="368499">
                  <a:moveTo>
                    <a:pt x="3703" y="0"/>
                  </a:moveTo>
                  <a:lnTo>
                    <a:pt x="3635" y="11735"/>
                  </a:lnTo>
                  <a:lnTo>
                    <a:pt x="2996" y="22864"/>
                  </a:lnTo>
                  <a:lnTo>
                    <a:pt x="1713" y="34467"/>
                  </a:lnTo>
                  <a:lnTo>
                    <a:pt x="372" y="46801"/>
                  </a:lnTo>
                  <a:lnTo>
                    <a:pt x="0" y="60110"/>
                  </a:lnTo>
                  <a:lnTo>
                    <a:pt x="1085" y="74424"/>
                  </a:lnTo>
                  <a:lnTo>
                    <a:pt x="3292" y="89774"/>
                  </a:lnTo>
                  <a:lnTo>
                    <a:pt x="5777" y="106284"/>
                  </a:lnTo>
                  <a:lnTo>
                    <a:pt x="8003" y="123903"/>
                  </a:lnTo>
                  <a:lnTo>
                    <a:pt x="9783" y="142294"/>
                  </a:lnTo>
                  <a:lnTo>
                    <a:pt x="11119" y="160937"/>
                  </a:lnTo>
                  <a:lnTo>
                    <a:pt x="12088" y="179507"/>
                  </a:lnTo>
                  <a:lnTo>
                    <a:pt x="12941" y="197722"/>
                  </a:lnTo>
                  <a:lnTo>
                    <a:pt x="14061" y="215259"/>
                  </a:lnTo>
                  <a:lnTo>
                    <a:pt x="15634" y="232017"/>
                  </a:lnTo>
                  <a:lnTo>
                    <a:pt x="17506" y="248067"/>
                  </a:lnTo>
                  <a:lnTo>
                    <a:pt x="19303" y="263547"/>
                  </a:lnTo>
                  <a:lnTo>
                    <a:pt x="20807" y="278590"/>
                  </a:lnTo>
                  <a:lnTo>
                    <a:pt x="21970" y="293290"/>
                  </a:lnTo>
                  <a:lnTo>
                    <a:pt x="22950" y="309449"/>
                  </a:lnTo>
                  <a:lnTo>
                    <a:pt x="23831" y="331842"/>
                  </a:lnTo>
                  <a:lnTo>
                    <a:pt x="2476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079643" y="2949700"/>
              <a:ext cx="142907" cy="145679"/>
            </a:xfrm>
            <a:custGeom>
              <a:avLst/>
              <a:gdLst/>
              <a:ahLst/>
              <a:cxnLst/>
              <a:rect l="0" t="0" r="0" b="0"/>
              <a:pathLst>
                <a:path w="142907" h="145679">
                  <a:moveTo>
                    <a:pt x="79735" y="19336"/>
                  </a:moveTo>
                  <a:lnTo>
                    <a:pt x="73800" y="10803"/>
                  </a:lnTo>
                  <a:lnTo>
                    <a:pt x="67596" y="5017"/>
                  </a:lnTo>
                  <a:lnTo>
                    <a:pt x="60504" y="1509"/>
                  </a:lnTo>
                  <a:lnTo>
                    <a:pt x="52737" y="0"/>
                  </a:lnTo>
                  <a:lnTo>
                    <a:pt x="44739" y="419"/>
                  </a:lnTo>
                  <a:lnTo>
                    <a:pt x="36802" y="2550"/>
                  </a:lnTo>
                  <a:lnTo>
                    <a:pt x="29202" y="6229"/>
                  </a:lnTo>
                  <a:lnTo>
                    <a:pt x="22257" y="11429"/>
                  </a:lnTo>
                  <a:lnTo>
                    <a:pt x="16078" y="17998"/>
                  </a:lnTo>
                  <a:lnTo>
                    <a:pt x="10761" y="25846"/>
                  </a:lnTo>
                  <a:lnTo>
                    <a:pt x="6481" y="35015"/>
                  </a:lnTo>
                  <a:lnTo>
                    <a:pt x="3234" y="45406"/>
                  </a:lnTo>
                  <a:lnTo>
                    <a:pt x="1035" y="56807"/>
                  </a:lnTo>
                  <a:lnTo>
                    <a:pt x="0" y="68984"/>
                  </a:lnTo>
                  <a:lnTo>
                    <a:pt x="85" y="81721"/>
                  </a:lnTo>
                  <a:lnTo>
                    <a:pt x="1276" y="94527"/>
                  </a:lnTo>
                  <a:lnTo>
                    <a:pt x="3671" y="106665"/>
                  </a:lnTo>
                  <a:lnTo>
                    <a:pt x="7212" y="117770"/>
                  </a:lnTo>
                  <a:lnTo>
                    <a:pt x="11877" y="127190"/>
                  </a:lnTo>
                  <a:lnTo>
                    <a:pt x="17756" y="133857"/>
                  </a:lnTo>
                  <a:lnTo>
                    <a:pt x="24782" y="137441"/>
                  </a:lnTo>
                  <a:lnTo>
                    <a:pt x="32600" y="138085"/>
                  </a:lnTo>
                  <a:lnTo>
                    <a:pt x="40685" y="136024"/>
                  </a:lnTo>
                  <a:lnTo>
                    <a:pt x="48705" y="131670"/>
                  </a:lnTo>
                  <a:lnTo>
                    <a:pt x="56206" y="125192"/>
                  </a:lnTo>
                  <a:lnTo>
                    <a:pt x="62557" y="116434"/>
                  </a:lnTo>
                  <a:lnTo>
                    <a:pt x="67528" y="105517"/>
                  </a:lnTo>
                  <a:lnTo>
                    <a:pt x="71221" y="92952"/>
                  </a:lnTo>
                  <a:lnTo>
                    <a:pt x="73873" y="79456"/>
                  </a:lnTo>
                  <a:lnTo>
                    <a:pt x="75737" y="65615"/>
                  </a:lnTo>
                  <a:lnTo>
                    <a:pt x="77099" y="54726"/>
                  </a:lnTo>
                  <a:lnTo>
                    <a:pt x="78284" y="50787"/>
                  </a:lnTo>
                  <a:lnTo>
                    <a:pt x="79585" y="52660"/>
                  </a:lnTo>
                  <a:lnTo>
                    <a:pt x="81235" y="58187"/>
                  </a:lnTo>
                  <a:lnTo>
                    <a:pt x="83463" y="65826"/>
                  </a:lnTo>
                  <a:lnTo>
                    <a:pt x="86544" y="74661"/>
                  </a:lnTo>
                  <a:lnTo>
                    <a:pt x="90534" y="84174"/>
                  </a:lnTo>
                  <a:lnTo>
                    <a:pt x="95329" y="93915"/>
                  </a:lnTo>
                  <a:lnTo>
                    <a:pt x="100761" y="103415"/>
                  </a:lnTo>
                  <a:lnTo>
                    <a:pt x="106665" y="112441"/>
                  </a:lnTo>
                  <a:lnTo>
                    <a:pt x="112799" y="120674"/>
                  </a:lnTo>
                  <a:lnTo>
                    <a:pt x="119543" y="128407"/>
                  </a:lnTo>
                  <a:lnTo>
                    <a:pt x="128607" y="136316"/>
                  </a:lnTo>
                  <a:lnTo>
                    <a:pt x="142906" y="1456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285720" y="2905865"/>
              <a:ext cx="147400" cy="187939"/>
            </a:xfrm>
            <a:custGeom>
              <a:avLst/>
              <a:gdLst/>
              <a:ahLst/>
              <a:cxnLst/>
              <a:rect l="0" t="0" r="0" b="0"/>
              <a:pathLst>
                <a:path w="147400" h="187939">
                  <a:moveTo>
                    <a:pt x="0" y="84228"/>
                  </a:moveTo>
                  <a:lnTo>
                    <a:pt x="67" y="95896"/>
                  </a:lnTo>
                  <a:lnTo>
                    <a:pt x="708" y="106385"/>
                  </a:lnTo>
                  <a:lnTo>
                    <a:pt x="2004" y="116686"/>
                  </a:lnTo>
                  <a:lnTo>
                    <a:pt x="3864" y="126988"/>
                  </a:lnTo>
                  <a:lnTo>
                    <a:pt x="6180" y="137332"/>
                  </a:lnTo>
                  <a:lnTo>
                    <a:pt x="8846" y="147721"/>
                  </a:lnTo>
                  <a:lnTo>
                    <a:pt x="11770" y="158149"/>
                  </a:lnTo>
                  <a:lnTo>
                    <a:pt x="14877" y="168607"/>
                  </a:lnTo>
                  <a:lnTo>
                    <a:pt x="18092" y="179009"/>
                  </a:lnTo>
                  <a:lnTo>
                    <a:pt x="20666" y="186596"/>
                  </a:lnTo>
                  <a:lnTo>
                    <a:pt x="21840" y="187938"/>
                  </a:lnTo>
                  <a:lnTo>
                    <a:pt x="22140" y="184089"/>
                  </a:lnTo>
                  <a:lnTo>
                    <a:pt x="22064" y="176715"/>
                  </a:lnTo>
                  <a:lnTo>
                    <a:pt x="21871" y="167036"/>
                  </a:lnTo>
                  <a:lnTo>
                    <a:pt x="21675" y="155857"/>
                  </a:lnTo>
                  <a:lnTo>
                    <a:pt x="21678" y="143703"/>
                  </a:lnTo>
                  <a:lnTo>
                    <a:pt x="22196" y="130908"/>
                  </a:lnTo>
                  <a:lnTo>
                    <a:pt x="23358" y="117703"/>
                  </a:lnTo>
                  <a:lnTo>
                    <a:pt x="25288" y="104556"/>
                  </a:lnTo>
                  <a:lnTo>
                    <a:pt x="28186" y="92177"/>
                  </a:lnTo>
                  <a:lnTo>
                    <a:pt x="32066" y="80887"/>
                  </a:lnTo>
                  <a:lnTo>
                    <a:pt x="36961" y="70660"/>
                  </a:lnTo>
                  <a:lnTo>
                    <a:pt x="42995" y="61322"/>
                  </a:lnTo>
                  <a:lnTo>
                    <a:pt x="50129" y="52672"/>
                  </a:lnTo>
                  <a:lnTo>
                    <a:pt x="58188" y="44690"/>
                  </a:lnTo>
                  <a:lnTo>
                    <a:pt x="66969" y="37541"/>
                  </a:lnTo>
                  <a:lnTo>
                    <a:pt x="76281" y="31246"/>
                  </a:lnTo>
                  <a:lnTo>
                    <a:pt x="85974" y="25694"/>
                  </a:lnTo>
                  <a:lnTo>
                    <a:pt x="95932" y="20729"/>
                  </a:lnTo>
                  <a:lnTo>
                    <a:pt x="106061" y="16209"/>
                  </a:lnTo>
                  <a:lnTo>
                    <a:pt x="115846" y="12159"/>
                  </a:lnTo>
                  <a:lnTo>
                    <a:pt x="125318" y="8379"/>
                  </a:lnTo>
                  <a:lnTo>
                    <a:pt x="135304" y="453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2105699" y="3674445"/>
            <a:ext cx="5171206" cy="877447"/>
            <a:chOff x="2105699" y="3674445"/>
            <a:chExt cx="5171206" cy="877447"/>
          </a:xfrm>
        </p:grpSpPr>
        <p:sp>
          <p:nvSpPr>
            <p:cNvPr id="93" name="Freeform 92"/>
            <p:cNvSpPr/>
            <p:nvPr/>
          </p:nvSpPr>
          <p:spPr>
            <a:xfrm>
              <a:off x="2358383" y="3958715"/>
              <a:ext cx="31587" cy="442197"/>
            </a:xfrm>
            <a:custGeom>
              <a:avLst/>
              <a:gdLst/>
              <a:ahLst/>
              <a:cxnLst/>
              <a:rect l="0" t="0" r="0" b="0"/>
              <a:pathLst>
                <a:path w="31587" h="442197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0" y="40460"/>
                  </a:lnTo>
                  <a:lnTo>
                    <a:pt x="0" y="57682"/>
                  </a:lnTo>
                  <a:lnTo>
                    <a:pt x="0" y="75346"/>
                  </a:lnTo>
                  <a:lnTo>
                    <a:pt x="5" y="92647"/>
                  </a:lnTo>
                  <a:lnTo>
                    <a:pt x="177" y="109465"/>
                  </a:lnTo>
                  <a:lnTo>
                    <a:pt x="826" y="126110"/>
                  </a:lnTo>
                  <a:lnTo>
                    <a:pt x="2075" y="142812"/>
                  </a:lnTo>
                  <a:lnTo>
                    <a:pt x="3727" y="159501"/>
                  </a:lnTo>
                  <a:lnTo>
                    <a:pt x="5375" y="175879"/>
                  </a:lnTo>
                  <a:lnTo>
                    <a:pt x="6783" y="191794"/>
                  </a:lnTo>
                  <a:lnTo>
                    <a:pt x="8048" y="207248"/>
                  </a:lnTo>
                  <a:lnTo>
                    <a:pt x="9505" y="222312"/>
                  </a:lnTo>
                  <a:lnTo>
                    <a:pt x="11331" y="237075"/>
                  </a:lnTo>
                  <a:lnTo>
                    <a:pt x="13389" y="251617"/>
                  </a:lnTo>
                  <a:lnTo>
                    <a:pt x="15317" y="266001"/>
                  </a:lnTo>
                  <a:lnTo>
                    <a:pt x="16915" y="280274"/>
                  </a:lnTo>
                  <a:lnTo>
                    <a:pt x="18310" y="294472"/>
                  </a:lnTo>
                  <a:lnTo>
                    <a:pt x="19854" y="308617"/>
                  </a:lnTo>
                  <a:lnTo>
                    <a:pt x="21740" y="322727"/>
                  </a:lnTo>
                  <a:lnTo>
                    <a:pt x="23837" y="336814"/>
                  </a:lnTo>
                  <a:lnTo>
                    <a:pt x="25792" y="350884"/>
                  </a:lnTo>
                  <a:lnTo>
                    <a:pt x="27403" y="364935"/>
                  </a:lnTo>
                  <a:lnTo>
                    <a:pt x="28640" y="378748"/>
                  </a:lnTo>
                  <a:lnTo>
                    <a:pt x="29680" y="393462"/>
                  </a:lnTo>
                  <a:lnTo>
                    <a:pt x="30609" y="412605"/>
                  </a:lnTo>
                  <a:lnTo>
                    <a:pt x="31586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105699" y="3874487"/>
              <a:ext cx="494840" cy="189514"/>
            </a:xfrm>
            <a:custGeom>
              <a:avLst/>
              <a:gdLst/>
              <a:ahLst/>
              <a:cxnLst/>
              <a:rect l="0" t="0" r="0" b="0"/>
              <a:pathLst>
                <a:path w="494840" h="189514">
                  <a:moveTo>
                    <a:pt x="494839" y="0"/>
                  </a:moveTo>
                  <a:lnTo>
                    <a:pt x="485971" y="2933"/>
                  </a:lnTo>
                  <a:lnTo>
                    <a:pt x="476984" y="5716"/>
                  </a:lnTo>
                  <a:lnTo>
                    <a:pt x="466989" y="8620"/>
                  </a:lnTo>
                  <a:lnTo>
                    <a:pt x="456008" y="11833"/>
                  </a:lnTo>
                  <a:lnTo>
                    <a:pt x="444197" y="15646"/>
                  </a:lnTo>
                  <a:lnTo>
                    <a:pt x="431743" y="20164"/>
                  </a:lnTo>
                  <a:lnTo>
                    <a:pt x="418978" y="25327"/>
                  </a:lnTo>
                  <a:lnTo>
                    <a:pt x="406345" y="31015"/>
                  </a:lnTo>
                  <a:lnTo>
                    <a:pt x="394073" y="37095"/>
                  </a:lnTo>
                  <a:lnTo>
                    <a:pt x="382037" y="43295"/>
                  </a:lnTo>
                  <a:lnTo>
                    <a:pt x="369883" y="49224"/>
                  </a:lnTo>
                  <a:lnTo>
                    <a:pt x="357411" y="54690"/>
                  </a:lnTo>
                  <a:lnTo>
                    <a:pt x="344745" y="59680"/>
                  </a:lnTo>
                  <a:lnTo>
                    <a:pt x="332235" y="64266"/>
                  </a:lnTo>
                  <a:lnTo>
                    <a:pt x="320071" y="68542"/>
                  </a:lnTo>
                  <a:lnTo>
                    <a:pt x="308123" y="72754"/>
                  </a:lnTo>
                  <a:lnTo>
                    <a:pt x="296034" y="77276"/>
                  </a:lnTo>
                  <a:lnTo>
                    <a:pt x="283609" y="82281"/>
                  </a:lnTo>
                  <a:lnTo>
                    <a:pt x="270976" y="87611"/>
                  </a:lnTo>
                  <a:lnTo>
                    <a:pt x="258488" y="92882"/>
                  </a:lnTo>
                  <a:lnTo>
                    <a:pt x="246340" y="97871"/>
                  </a:lnTo>
                  <a:lnTo>
                    <a:pt x="234402" y="102524"/>
                  </a:lnTo>
                  <a:lnTo>
                    <a:pt x="222320" y="106876"/>
                  </a:lnTo>
                  <a:lnTo>
                    <a:pt x="209899" y="110991"/>
                  </a:lnTo>
                  <a:lnTo>
                    <a:pt x="197269" y="115093"/>
                  </a:lnTo>
                  <a:lnTo>
                    <a:pt x="184784" y="119541"/>
                  </a:lnTo>
                  <a:lnTo>
                    <a:pt x="172637" y="124497"/>
                  </a:lnTo>
                  <a:lnTo>
                    <a:pt x="160700" y="129793"/>
                  </a:lnTo>
                  <a:lnTo>
                    <a:pt x="148619" y="135042"/>
                  </a:lnTo>
                  <a:lnTo>
                    <a:pt x="136199" y="140015"/>
                  </a:lnTo>
                  <a:lnTo>
                    <a:pt x="123569" y="144658"/>
                  </a:lnTo>
                  <a:lnTo>
                    <a:pt x="111084" y="149003"/>
                  </a:lnTo>
                  <a:lnTo>
                    <a:pt x="98938" y="153109"/>
                  </a:lnTo>
                  <a:lnTo>
                    <a:pt x="87001" y="157036"/>
                  </a:lnTo>
                  <a:lnTo>
                    <a:pt x="74920" y="160833"/>
                  </a:lnTo>
                  <a:lnTo>
                    <a:pt x="62509" y="164539"/>
                  </a:lnTo>
                  <a:lnTo>
                    <a:pt x="50150" y="168223"/>
                  </a:lnTo>
                  <a:lnTo>
                    <a:pt x="37389" y="172454"/>
                  </a:lnTo>
                  <a:lnTo>
                    <a:pt x="21983" y="17872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32760" y="3916601"/>
              <a:ext cx="394163" cy="440318"/>
            </a:xfrm>
            <a:custGeom>
              <a:avLst/>
              <a:gdLst/>
              <a:ahLst/>
              <a:cxnLst/>
              <a:rect l="0" t="0" r="0" b="0"/>
              <a:pathLst>
                <a:path w="394163" h="440318">
                  <a:moveTo>
                    <a:pt x="4607" y="0"/>
                  </a:moveTo>
                  <a:lnTo>
                    <a:pt x="1808" y="11735"/>
                  </a:lnTo>
                  <a:lnTo>
                    <a:pt x="306" y="22864"/>
                  </a:lnTo>
                  <a:lnTo>
                    <a:pt x="0" y="34467"/>
                  </a:lnTo>
                  <a:lnTo>
                    <a:pt x="679" y="46801"/>
                  </a:lnTo>
                  <a:lnTo>
                    <a:pt x="2146" y="60109"/>
                  </a:lnTo>
                  <a:lnTo>
                    <a:pt x="4215" y="74409"/>
                  </a:lnTo>
                  <a:lnTo>
                    <a:pt x="6725" y="89241"/>
                  </a:lnTo>
                  <a:lnTo>
                    <a:pt x="9548" y="103805"/>
                  </a:lnTo>
                  <a:lnTo>
                    <a:pt x="12590" y="117670"/>
                  </a:lnTo>
                  <a:lnTo>
                    <a:pt x="15783" y="130756"/>
                  </a:lnTo>
                  <a:lnTo>
                    <a:pt x="19079" y="143158"/>
                  </a:lnTo>
                  <a:lnTo>
                    <a:pt x="22445" y="155033"/>
                  </a:lnTo>
                  <a:lnTo>
                    <a:pt x="25859" y="167009"/>
                  </a:lnTo>
                  <a:lnTo>
                    <a:pt x="29303" y="180122"/>
                  </a:lnTo>
                  <a:lnTo>
                    <a:pt x="32765" y="194848"/>
                  </a:lnTo>
                  <a:lnTo>
                    <a:pt x="36073" y="211148"/>
                  </a:lnTo>
                  <a:lnTo>
                    <a:pt x="38915" y="228766"/>
                  </a:lnTo>
                  <a:lnTo>
                    <a:pt x="41163" y="247383"/>
                  </a:lnTo>
                  <a:lnTo>
                    <a:pt x="43012" y="266239"/>
                  </a:lnTo>
                  <a:lnTo>
                    <a:pt x="44867" y="284196"/>
                  </a:lnTo>
                  <a:lnTo>
                    <a:pt x="46965" y="300716"/>
                  </a:lnTo>
                  <a:lnTo>
                    <a:pt x="49207" y="316111"/>
                  </a:lnTo>
                  <a:lnTo>
                    <a:pt x="51258" y="331217"/>
                  </a:lnTo>
                  <a:lnTo>
                    <a:pt x="52940" y="346562"/>
                  </a:lnTo>
                  <a:lnTo>
                    <a:pt x="54391" y="362008"/>
                  </a:lnTo>
                  <a:lnTo>
                    <a:pt x="55973" y="376940"/>
                  </a:lnTo>
                  <a:lnTo>
                    <a:pt x="57879" y="391028"/>
                  </a:lnTo>
                  <a:lnTo>
                    <a:pt x="59820" y="404252"/>
                  </a:lnTo>
                  <a:lnTo>
                    <a:pt x="61137" y="416741"/>
                  </a:lnTo>
                  <a:lnTo>
                    <a:pt x="61502" y="428588"/>
                  </a:lnTo>
                  <a:lnTo>
                    <a:pt x="60916" y="437505"/>
                  </a:lnTo>
                  <a:lnTo>
                    <a:pt x="59851" y="440317"/>
                  </a:lnTo>
                  <a:lnTo>
                    <a:pt x="58956" y="437669"/>
                  </a:lnTo>
                  <a:lnTo>
                    <a:pt x="58352" y="431155"/>
                  </a:lnTo>
                  <a:lnTo>
                    <a:pt x="58133" y="422231"/>
                  </a:lnTo>
                  <a:lnTo>
                    <a:pt x="58532" y="412092"/>
                  </a:lnTo>
                  <a:lnTo>
                    <a:pt x="59621" y="401448"/>
                  </a:lnTo>
                  <a:lnTo>
                    <a:pt x="61171" y="390481"/>
                  </a:lnTo>
                  <a:lnTo>
                    <a:pt x="62753" y="379030"/>
                  </a:lnTo>
                  <a:lnTo>
                    <a:pt x="64121" y="367023"/>
                  </a:lnTo>
                  <a:lnTo>
                    <a:pt x="65531" y="354664"/>
                  </a:lnTo>
                  <a:lnTo>
                    <a:pt x="67617" y="342358"/>
                  </a:lnTo>
                  <a:lnTo>
                    <a:pt x="70694" y="330344"/>
                  </a:lnTo>
                  <a:lnTo>
                    <a:pt x="74914" y="319004"/>
                  </a:lnTo>
                  <a:lnTo>
                    <a:pt x="80430" y="308920"/>
                  </a:lnTo>
                  <a:lnTo>
                    <a:pt x="87183" y="300304"/>
                  </a:lnTo>
                  <a:lnTo>
                    <a:pt x="94972" y="293519"/>
                  </a:lnTo>
                  <a:lnTo>
                    <a:pt x="103564" y="289235"/>
                  </a:lnTo>
                  <a:lnTo>
                    <a:pt x="112741" y="287578"/>
                  </a:lnTo>
                  <a:lnTo>
                    <a:pt x="122172" y="288227"/>
                  </a:lnTo>
                  <a:lnTo>
                    <a:pt x="131422" y="290705"/>
                  </a:lnTo>
                  <a:lnTo>
                    <a:pt x="140271" y="294555"/>
                  </a:lnTo>
                  <a:lnTo>
                    <a:pt x="148686" y="299559"/>
                  </a:lnTo>
                  <a:lnTo>
                    <a:pt x="156725" y="305733"/>
                  </a:lnTo>
                  <a:lnTo>
                    <a:pt x="164463" y="312992"/>
                  </a:lnTo>
                  <a:lnTo>
                    <a:pt x="171814" y="321152"/>
                  </a:lnTo>
                  <a:lnTo>
                    <a:pt x="178532" y="330008"/>
                  </a:lnTo>
                  <a:lnTo>
                    <a:pt x="184534" y="339378"/>
                  </a:lnTo>
                  <a:lnTo>
                    <a:pt x="189888" y="349282"/>
                  </a:lnTo>
                  <a:lnTo>
                    <a:pt x="194719" y="359915"/>
                  </a:lnTo>
                  <a:lnTo>
                    <a:pt x="199154" y="371324"/>
                  </a:lnTo>
                  <a:lnTo>
                    <a:pt x="203304" y="383257"/>
                  </a:lnTo>
                  <a:lnTo>
                    <a:pt x="207251" y="395266"/>
                  </a:lnTo>
                  <a:lnTo>
                    <a:pt x="211063" y="407018"/>
                  </a:lnTo>
                  <a:lnTo>
                    <a:pt x="214980" y="416012"/>
                  </a:lnTo>
                  <a:lnTo>
                    <a:pt x="218851" y="419128"/>
                  </a:lnTo>
                  <a:lnTo>
                    <a:pt x="222142" y="417237"/>
                  </a:lnTo>
                  <a:lnTo>
                    <a:pt x="225070" y="412045"/>
                  </a:lnTo>
                  <a:lnTo>
                    <a:pt x="228091" y="404820"/>
                  </a:lnTo>
                  <a:lnTo>
                    <a:pt x="231661" y="396358"/>
                  </a:lnTo>
                  <a:lnTo>
                    <a:pt x="235958" y="387144"/>
                  </a:lnTo>
                  <a:lnTo>
                    <a:pt x="240945" y="377626"/>
                  </a:lnTo>
                  <a:lnTo>
                    <a:pt x="246500" y="368289"/>
                  </a:lnTo>
                  <a:lnTo>
                    <a:pt x="252494" y="359371"/>
                  </a:lnTo>
                  <a:lnTo>
                    <a:pt x="258973" y="351072"/>
                  </a:lnTo>
                  <a:lnTo>
                    <a:pt x="266151" y="343640"/>
                  </a:lnTo>
                  <a:lnTo>
                    <a:pt x="274092" y="337121"/>
                  </a:lnTo>
                  <a:lnTo>
                    <a:pt x="282712" y="331403"/>
                  </a:lnTo>
                  <a:lnTo>
                    <a:pt x="291876" y="326319"/>
                  </a:lnTo>
                  <a:lnTo>
                    <a:pt x="301445" y="321706"/>
                  </a:lnTo>
                  <a:lnTo>
                    <a:pt x="311141" y="317265"/>
                  </a:lnTo>
                  <a:lnTo>
                    <a:pt x="320570" y="312590"/>
                  </a:lnTo>
                  <a:lnTo>
                    <a:pt x="329535" y="307472"/>
                  </a:lnTo>
                  <a:lnTo>
                    <a:pt x="337859" y="301727"/>
                  </a:lnTo>
                  <a:lnTo>
                    <a:pt x="345303" y="295113"/>
                  </a:lnTo>
                  <a:lnTo>
                    <a:pt x="351815" y="287592"/>
                  </a:lnTo>
                  <a:lnTo>
                    <a:pt x="357019" y="279440"/>
                  </a:lnTo>
                  <a:lnTo>
                    <a:pt x="360160" y="271130"/>
                  </a:lnTo>
                  <a:lnTo>
                    <a:pt x="361010" y="262951"/>
                  </a:lnTo>
                  <a:lnTo>
                    <a:pt x="359802" y="255004"/>
                  </a:lnTo>
                  <a:lnTo>
                    <a:pt x="356940" y="247288"/>
                  </a:lnTo>
                  <a:lnTo>
                    <a:pt x="352828" y="239771"/>
                  </a:lnTo>
                  <a:lnTo>
                    <a:pt x="347647" y="232570"/>
                  </a:lnTo>
                  <a:lnTo>
                    <a:pt x="341354" y="225953"/>
                  </a:lnTo>
                  <a:lnTo>
                    <a:pt x="334015" y="220027"/>
                  </a:lnTo>
                  <a:lnTo>
                    <a:pt x="325801" y="215065"/>
                  </a:lnTo>
                  <a:lnTo>
                    <a:pt x="316910" y="211561"/>
                  </a:lnTo>
                  <a:lnTo>
                    <a:pt x="307520" y="209657"/>
                  </a:lnTo>
                  <a:lnTo>
                    <a:pt x="297774" y="209345"/>
                  </a:lnTo>
                  <a:lnTo>
                    <a:pt x="287778" y="210649"/>
                  </a:lnTo>
                  <a:lnTo>
                    <a:pt x="277615" y="213413"/>
                  </a:lnTo>
                  <a:lnTo>
                    <a:pt x="267503" y="217369"/>
                  </a:lnTo>
                  <a:lnTo>
                    <a:pt x="257786" y="222232"/>
                  </a:lnTo>
                  <a:lnTo>
                    <a:pt x="248626" y="227763"/>
                  </a:lnTo>
                  <a:lnTo>
                    <a:pt x="240169" y="233931"/>
                  </a:lnTo>
                  <a:lnTo>
                    <a:pt x="232634" y="240902"/>
                  </a:lnTo>
                  <a:lnTo>
                    <a:pt x="226052" y="248709"/>
                  </a:lnTo>
                  <a:lnTo>
                    <a:pt x="220462" y="257409"/>
                  </a:lnTo>
                  <a:lnTo>
                    <a:pt x="215997" y="267160"/>
                  </a:lnTo>
                  <a:lnTo>
                    <a:pt x="212622" y="277946"/>
                  </a:lnTo>
                  <a:lnTo>
                    <a:pt x="210167" y="289613"/>
                  </a:lnTo>
                  <a:lnTo>
                    <a:pt x="208428" y="301969"/>
                  </a:lnTo>
                  <a:lnTo>
                    <a:pt x="207222" y="314831"/>
                  </a:lnTo>
                  <a:lnTo>
                    <a:pt x="206564" y="327890"/>
                  </a:lnTo>
                  <a:lnTo>
                    <a:pt x="206645" y="340730"/>
                  </a:lnTo>
                  <a:lnTo>
                    <a:pt x="207519" y="353143"/>
                  </a:lnTo>
                  <a:lnTo>
                    <a:pt x="209258" y="365104"/>
                  </a:lnTo>
                  <a:lnTo>
                    <a:pt x="212028" y="376676"/>
                  </a:lnTo>
                  <a:lnTo>
                    <a:pt x="215825" y="387936"/>
                  </a:lnTo>
                  <a:lnTo>
                    <a:pt x="220663" y="398634"/>
                  </a:lnTo>
                  <a:lnTo>
                    <a:pt x="226661" y="408220"/>
                  </a:lnTo>
                  <a:lnTo>
                    <a:pt x="233774" y="416475"/>
                  </a:lnTo>
                  <a:lnTo>
                    <a:pt x="241990" y="423170"/>
                  </a:lnTo>
                  <a:lnTo>
                    <a:pt x="251408" y="427919"/>
                  </a:lnTo>
                  <a:lnTo>
                    <a:pt x="261962" y="430703"/>
                  </a:lnTo>
                  <a:lnTo>
                    <a:pt x="273302" y="431794"/>
                  </a:lnTo>
                  <a:lnTo>
                    <a:pt x="284905" y="431553"/>
                  </a:lnTo>
                  <a:lnTo>
                    <a:pt x="296449" y="430320"/>
                  </a:lnTo>
                  <a:lnTo>
                    <a:pt x="307808" y="428207"/>
                  </a:lnTo>
                  <a:lnTo>
                    <a:pt x="318969" y="425120"/>
                  </a:lnTo>
                  <a:lnTo>
                    <a:pt x="329953" y="421083"/>
                  </a:lnTo>
                  <a:lnTo>
                    <a:pt x="340635" y="416238"/>
                  </a:lnTo>
                  <a:lnTo>
                    <a:pt x="350741" y="410761"/>
                  </a:lnTo>
                  <a:lnTo>
                    <a:pt x="360163" y="404826"/>
                  </a:lnTo>
                  <a:lnTo>
                    <a:pt x="368655" y="398869"/>
                  </a:lnTo>
                  <a:lnTo>
                    <a:pt x="376586" y="393005"/>
                  </a:lnTo>
                  <a:lnTo>
                    <a:pt x="384654" y="386721"/>
                  </a:lnTo>
                  <a:lnTo>
                    <a:pt x="394162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962791" y="4106114"/>
              <a:ext cx="111531" cy="178326"/>
            </a:xfrm>
            <a:custGeom>
              <a:avLst/>
              <a:gdLst/>
              <a:ahLst/>
              <a:cxnLst/>
              <a:rect l="0" t="0" r="0" b="0"/>
              <a:pathLst>
                <a:path w="111531" h="178326">
                  <a:moveTo>
                    <a:pt x="6245" y="105285"/>
                  </a:moveTo>
                  <a:lnTo>
                    <a:pt x="6379" y="116953"/>
                  </a:lnTo>
                  <a:lnTo>
                    <a:pt x="7660" y="127441"/>
                  </a:lnTo>
                  <a:lnTo>
                    <a:pt x="10248" y="137743"/>
                  </a:lnTo>
                  <a:lnTo>
                    <a:pt x="13794" y="148044"/>
                  </a:lnTo>
                  <a:lnTo>
                    <a:pt x="17779" y="158388"/>
                  </a:lnTo>
                  <a:lnTo>
                    <a:pt x="21808" y="168704"/>
                  </a:lnTo>
                  <a:lnTo>
                    <a:pt x="23948" y="176392"/>
                  </a:lnTo>
                  <a:lnTo>
                    <a:pt x="22728" y="178325"/>
                  </a:lnTo>
                  <a:lnTo>
                    <a:pt x="19991" y="175691"/>
                  </a:lnTo>
                  <a:lnTo>
                    <a:pt x="16740" y="170121"/>
                  </a:lnTo>
                  <a:lnTo>
                    <a:pt x="13311" y="162725"/>
                  </a:lnTo>
                  <a:lnTo>
                    <a:pt x="9822" y="154192"/>
                  </a:lnTo>
                  <a:lnTo>
                    <a:pt x="6479" y="144778"/>
                  </a:lnTo>
                  <a:lnTo>
                    <a:pt x="3607" y="134438"/>
                  </a:lnTo>
                  <a:lnTo>
                    <a:pt x="1348" y="123206"/>
                  </a:lnTo>
                  <a:lnTo>
                    <a:pt x="0" y="111384"/>
                  </a:lnTo>
                  <a:lnTo>
                    <a:pt x="76" y="99444"/>
                  </a:lnTo>
                  <a:lnTo>
                    <a:pt x="1724" y="87673"/>
                  </a:lnTo>
                  <a:lnTo>
                    <a:pt x="4780" y="76328"/>
                  </a:lnTo>
                  <a:lnTo>
                    <a:pt x="8966" y="65709"/>
                  </a:lnTo>
                  <a:lnTo>
                    <a:pt x="14005" y="55906"/>
                  </a:lnTo>
                  <a:lnTo>
                    <a:pt x="19827" y="47002"/>
                  </a:lnTo>
                  <a:lnTo>
                    <a:pt x="26558" y="39159"/>
                  </a:lnTo>
                  <a:lnTo>
                    <a:pt x="34195" y="32362"/>
                  </a:lnTo>
                  <a:lnTo>
                    <a:pt x="42610" y="26457"/>
                  </a:lnTo>
                  <a:lnTo>
                    <a:pt x="51637" y="21247"/>
                  </a:lnTo>
                  <a:lnTo>
                    <a:pt x="61108" y="16558"/>
                  </a:lnTo>
                  <a:lnTo>
                    <a:pt x="70634" y="12393"/>
                  </a:lnTo>
                  <a:lnTo>
                    <a:pt x="80639" y="8524"/>
                  </a:lnTo>
                  <a:lnTo>
                    <a:pt x="93117" y="4606"/>
                  </a:lnTo>
                  <a:lnTo>
                    <a:pt x="1115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092705" y="4127360"/>
              <a:ext cx="171130" cy="189555"/>
            </a:xfrm>
            <a:custGeom>
              <a:avLst/>
              <a:gdLst/>
              <a:ahLst/>
              <a:cxnLst/>
              <a:rect l="0" t="0" r="0" b="0"/>
              <a:pathLst>
                <a:path w="171130" h="189555">
                  <a:moveTo>
                    <a:pt x="23730" y="105095"/>
                  </a:moveTo>
                  <a:lnTo>
                    <a:pt x="32531" y="102162"/>
                  </a:lnTo>
                  <a:lnTo>
                    <a:pt x="40878" y="99380"/>
                  </a:lnTo>
                  <a:lnTo>
                    <a:pt x="49572" y="96476"/>
                  </a:lnTo>
                  <a:lnTo>
                    <a:pt x="58520" y="93262"/>
                  </a:lnTo>
                  <a:lnTo>
                    <a:pt x="67367" y="89449"/>
                  </a:lnTo>
                  <a:lnTo>
                    <a:pt x="75901" y="84927"/>
                  </a:lnTo>
                  <a:lnTo>
                    <a:pt x="83917" y="79591"/>
                  </a:lnTo>
                  <a:lnTo>
                    <a:pt x="91146" y="73255"/>
                  </a:lnTo>
                  <a:lnTo>
                    <a:pt x="97514" y="65912"/>
                  </a:lnTo>
                  <a:lnTo>
                    <a:pt x="102788" y="57541"/>
                  </a:lnTo>
                  <a:lnTo>
                    <a:pt x="106508" y="48019"/>
                  </a:lnTo>
                  <a:lnTo>
                    <a:pt x="108552" y="37409"/>
                  </a:lnTo>
                  <a:lnTo>
                    <a:pt x="108619" y="26541"/>
                  </a:lnTo>
                  <a:lnTo>
                    <a:pt x="106087" y="16850"/>
                  </a:lnTo>
                  <a:lnTo>
                    <a:pt x="100872" y="9055"/>
                  </a:lnTo>
                  <a:lnTo>
                    <a:pt x="93641" y="3504"/>
                  </a:lnTo>
                  <a:lnTo>
                    <a:pt x="85503" y="520"/>
                  </a:lnTo>
                  <a:lnTo>
                    <a:pt x="77185" y="0"/>
                  </a:lnTo>
                  <a:lnTo>
                    <a:pt x="69013" y="1547"/>
                  </a:lnTo>
                  <a:lnTo>
                    <a:pt x="61080" y="4696"/>
                  </a:lnTo>
                  <a:lnTo>
                    <a:pt x="53384" y="9029"/>
                  </a:lnTo>
                  <a:lnTo>
                    <a:pt x="46048" y="14372"/>
                  </a:lnTo>
                  <a:lnTo>
                    <a:pt x="39333" y="20780"/>
                  </a:lnTo>
                  <a:lnTo>
                    <a:pt x="33329" y="28200"/>
                  </a:lnTo>
                  <a:lnTo>
                    <a:pt x="27973" y="36469"/>
                  </a:lnTo>
                  <a:lnTo>
                    <a:pt x="23140" y="45398"/>
                  </a:lnTo>
                  <a:lnTo>
                    <a:pt x="18702" y="54814"/>
                  </a:lnTo>
                  <a:lnTo>
                    <a:pt x="14551" y="64578"/>
                  </a:lnTo>
                  <a:lnTo>
                    <a:pt x="10602" y="74585"/>
                  </a:lnTo>
                  <a:lnTo>
                    <a:pt x="6804" y="84761"/>
                  </a:lnTo>
                  <a:lnTo>
                    <a:pt x="3438" y="95051"/>
                  </a:lnTo>
                  <a:lnTo>
                    <a:pt x="1090" y="105420"/>
                  </a:lnTo>
                  <a:lnTo>
                    <a:pt x="0" y="115841"/>
                  </a:lnTo>
                  <a:lnTo>
                    <a:pt x="254" y="126298"/>
                  </a:lnTo>
                  <a:lnTo>
                    <a:pt x="1945" y="136778"/>
                  </a:lnTo>
                  <a:lnTo>
                    <a:pt x="4978" y="147265"/>
                  </a:lnTo>
                  <a:lnTo>
                    <a:pt x="9285" y="157426"/>
                  </a:lnTo>
                  <a:lnTo>
                    <a:pt x="14917" y="166644"/>
                  </a:lnTo>
                  <a:lnTo>
                    <a:pt x="21777" y="174647"/>
                  </a:lnTo>
                  <a:lnTo>
                    <a:pt x="29653" y="181173"/>
                  </a:lnTo>
                  <a:lnTo>
                    <a:pt x="38309" y="185807"/>
                  </a:lnTo>
                  <a:lnTo>
                    <a:pt x="47537" y="188514"/>
                  </a:lnTo>
                  <a:lnTo>
                    <a:pt x="57174" y="189554"/>
                  </a:lnTo>
                  <a:lnTo>
                    <a:pt x="67095" y="189278"/>
                  </a:lnTo>
                  <a:lnTo>
                    <a:pt x="77212" y="188021"/>
                  </a:lnTo>
                  <a:lnTo>
                    <a:pt x="87464" y="185893"/>
                  </a:lnTo>
                  <a:lnTo>
                    <a:pt x="97806" y="182796"/>
                  </a:lnTo>
                  <a:lnTo>
                    <a:pt x="108205" y="178752"/>
                  </a:lnTo>
                  <a:lnTo>
                    <a:pt x="118477" y="173903"/>
                  </a:lnTo>
                  <a:lnTo>
                    <a:pt x="128301" y="168423"/>
                  </a:lnTo>
                  <a:lnTo>
                    <a:pt x="137530" y="162485"/>
                  </a:lnTo>
                  <a:lnTo>
                    <a:pt x="145891" y="156527"/>
                  </a:lnTo>
                  <a:lnTo>
                    <a:pt x="153719" y="150662"/>
                  </a:lnTo>
                  <a:lnTo>
                    <a:pt x="161702" y="144378"/>
                  </a:lnTo>
                  <a:lnTo>
                    <a:pt x="171129" y="136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489677" y="4042943"/>
              <a:ext cx="363754" cy="199769"/>
            </a:xfrm>
            <a:custGeom>
              <a:avLst/>
              <a:gdLst/>
              <a:ahLst/>
              <a:cxnLst/>
              <a:rect l="0" t="0" r="0" b="0"/>
              <a:pathLst>
                <a:path w="363754" h="199769">
                  <a:moveTo>
                    <a:pt x="121597" y="105285"/>
                  </a:moveTo>
                  <a:lnTo>
                    <a:pt x="118664" y="93617"/>
                  </a:lnTo>
                  <a:lnTo>
                    <a:pt x="115881" y="83128"/>
                  </a:lnTo>
                  <a:lnTo>
                    <a:pt x="112973" y="72836"/>
                  </a:lnTo>
                  <a:lnTo>
                    <a:pt x="109587" y="62880"/>
                  </a:lnTo>
                  <a:lnTo>
                    <a:pt x="105125" y="53833"/>
                  </a:lnTo>
                  <a:lnTo>
                    <a:pt x="99350" y="45958"/>
                  </a:lnTo>
                  <a:lnTo>
                    <a:pt x="92188" y="39527"/>
                  </a:lnTo>
                  <a:lnTo>
                    <a:pt x="83556" y="34959"/>
                  </a:lnTo>
                  <a:lnTo>
                    <a:pt x="73571" y="32302"/>
                  </a:lnTo>
                  <a:lnTo>
                    <a:pt x="62799" y="31467"/>
                  </a:lnTo>
                  <a:lnTo>
                    <a:pt x="52118" y="32412"/>
                  </a:lnTo>
                  <a:lnTo>
                    <a:pt x="42020" y="34937"/>
                  </a:lnTo>
                  <a:lnTo>
                    <a:pt x="32786" y="38900"/>
                  </a:lnTo>
                  <a:lnTo>
                    <a:pt x="24657" y="44300"/>
                  </a:lnTo>
                  <a:lnTo>
                    <a:pt x="17640" y="51013"/>
                  </a:lnTo>
                  <a:lnTo>
                    <a:pt x="11742" y="59130"/>
                  </a:lnTo>
                  <a:lnTo>
                    <a:pt x="7062" y="69013"/>
                  </a:lnTo>
                  <a:lnTo>
                    <a:pt x="3543" y="80692"/>
                  </a:lnTo>
                  <a:lnTo>
                    <a:pt x="1159" y="93602"/>
                  </a:lnTo>
                  <a:lnTo>
                    <a:pt x="0" y="106799"/>
                  </a:lnTo>
                  <a:lnTo>
                    <a:pt x="1" y="119708"/>
                  </a:lnTo>
                  <a:lnTo>
                    <a:pt x="1137" y="132136"/>
                  </a:lnTo>
                  <a:lnTo>
                    <a:pt x="3494" y="144089"/>
                  </a:lnTo>
                  <a:lnTo>
                    <a:pt x="7010" y="155635"/>
                  </a:lnTo>
                  <a:lnTo>
                    <a:pt x="11658" y="166542"/>
                  </a:lnTo>
                  <a:lnTo>
                    <a:pt x="17527" y="176275"/>
                  </a:lnTo>
                  <a:lnTo>
                    <a:pt x="24549" y="184632"/>
                  </a:lnTo>
                  <a:lnTo>
                    <a:pt x="32536" y="191396"/>
                  </a:lnTo>
                  <a:lnTo>
                    <a:pt x="41266" y="196194"/>
                  </a:lnTo>
                  <a:lnTo>
                    <a:pt x="50541" y="199001"/>
                  </a:lnTo>
                  <a:lnTo>
                    <a:pt x="60038" y="199768"/>
                  </a:lnTo>
                  <a:lnTo>
                    <a:pt x="69334" y="198245"/>
                  </a:lnTo>
                  <a:lnTo>
                    <a:pt x="78214" y="194515"/>
                  </a:lnTo>
                  <a:lnTo>
                    <a:pt x="86650" y="188758"/>
                  </a:lnTo>
                  <a:lnTo>
                    <a:pt x="94702" y="181082"/>
                  </a:lnTo>
                  <a:lnTo>
                    <a:pt x="102445" y="171736"/>
                  </a:lnTo>
                  <a:lnTo>
                    <a:pt x="109629" y="161056"/>
                  </a:lnTo>
                  <a:lnTo>
                    <a:pt x="115703" y="149372"/>
                  </a:lnTo>
                  <a:lnTo>
                    <a:pt x="120483" y="137027"/>
                  </a:lnTo>
                  <a:lnTo>
                    <a:pt x="125042" y="126593"/>
                  </a:lnTo>
                  <a:lnTo>
                    <a:pt x="130315" y="121691"/>
                  </a:lnTo>
                  <a:lnTo>
                    <a:pt x="135614" y="122196"/>
                  </a:lnTo>
                  <a:lnTo>
                    <a:pt x="140967" y="126473"/>
                  </a:lnTo>
                  <a:lnTo>
                    <a:pt x="146556" y="132952"/>
                  </a:lnTo>
                  <a:lnTo>
                    <a:pt x="152449" y="140405"/>
                  </a:lnTo>
                  <a:lnTo>
                    <a:pt x="158634" y="148127"/>
                  </a:lnTo>
                  <a:lnTo>
                    <a:pt x="165223" y="155157"/>
                  </a:lnTo>
                  <a:lnTo>
                    <a:pt x="172467" y="160161"/>
                  </a:lnTo>
                  <a:lnTo>
                    <a:pt x="180442" y="162603"/>
                  </a:lnTo>
                  <a:lnTo>
                    <a:pt x="188912" y="162468"/>
                  </a:lnTo>
                  <a:lnTo>
                    <a:pt x="197443" y="159880"/>
                  </a:lnTo>
                  <a:lnTo>
                    <a:pt x="205768" y="155180"/>
                  </a:lnTo>
                  <a:lnTo>
                    <a:pt x="213645" y="148809"/>
                  </a:lnTo>
                  <a:lnTo>
                    <a:pt x="220782" y="141187"/>
                  </a:lnTo>
                  <a:lnTo>
                    <a:pt x="227113" y="132697"/>
                  </a:lnTo>
                  <a:lnTo>
                    <a:pt x="233281" y="124826"/>
                  </a:lnTo>
                  <a:lnTo>
                    <a:pt x="240037" y="121106"/>
                  </a:lnTo>
                  <a:lnTo>
                    <a:pt x="246662" y="123177"/>
                  </a:lnTo>
                  <a:lnTo>
                    <a:pt x="252274" y="129187"/>
                  </a:lnTo>
                  <a:lnTo>
                    <a:pt x="257166" y="137423"/>
                  </a:lnTo>
                  <a:lnTo>
                    <a:pt x="261986" y="146447"/>
                  </a:lnTo>
                  <a:lnTo>
                    <a:pt x="267060" y="155377"/>
                  </a:lnTo>
                  <a:lnTo>
                    <a:pt x="270810" y="161198"/>
                  </a:lnTo>
                  <a:lnTo>
                    <a:pt x="271451" y="161072"/>
                  </a:lnTo>
                  <a:lnTo>
                    <a:pt x="270088" y="156930"/>
                  </a:lnTo>
                  <a:lnTo>
                    <a:pt x="267692" y="150258"/>
                  </a:lnTo>
                  <a:lnTo>
                    <a:pt x="264768" y="141667"/>
                  </a:lnTo>
                  <a:lnTo>
                    <a:pt x="261577" y="131563"/>
                  </a:lnTo>
                  <a:lnTo>
                    <a:pt x="258412" y="120306"/>
                  </a:lnTo>
                  <a:lnTo>
                    <a:pt x="255646" y="108201"/>
                  </a:lnTo>
                  <a:lnTo>
                    <a:pt x="253454" y="95501"/>
                  </a:lnTo>
                  <a:lnTo>
                    <a:pt x="252148" y="82714"/>
                  </a:lnTo>
                  <a:lnTo>
                    <a:pt x="252250" y="70586"/>
                  </a:lnTo>
                  <a:lnTo>
                    <a:pt x="253920" y="59473"/>
                  </a:lnTo>
                  <a:lnTo>
                    <a:pt x="257160" y="49537"/>
                  </a:lnTo>
                  <a:lnTo>
                    <a:pt x="262000" y="40926"/>
                  </a:lnTo>
                  <a:lnTo>
                    <a:pt x="268293" y="33579"/>
                  </a:lnTo>
                  <a:lnTo>
                    <a:pt x="275771" y="27287"/>
                  </a:lnTo>
                  <a:lnTo>
                    <a:pt x="284152" y="21810"/>
                  </a:lnTo>
                  <a:lnTo>
                    <a:pt x="293193" y="16938"/>
                  </a:lnTo>
                  <a:lnTo>
                    <a:pt x="302824" y="12649"/>
                  </a:lnTo>
                  <a:lnTo>
                    <a:pt x="314397" y="8681"/>
                  </a:lnTo>
                  <a:lnTo>
                    <a:pt x="332280" y="4683"/>
                  </a:lnTo>
                  <a:lnTo>
                    <a:pt x="3637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95544" y="4036698"/>
              <a:ext cx="147400" cy="198171"/>
            </a:xfrm>
            <a:custGeom>
              <a:avLst/>
              <a:gdLst/>
              <a:ahLst/>
              <a:cxnLst/>
              <a:rect l="0" t="0" r="0" b="0"/>
              <a:pathLst>
                <a:path w="147400" h="198171">
                  <a:moveTo>
                    <a:pt x="0" y="90473"/>
                  </a:moveTo>
                  <a:lnTo>
                    <a:pt x="8801" y="93273"/>
                  </a:lnTo>
                  <a:lnTo>
                    <a:pt x="17148" y="94775"/>
                  </a:lnTo>
                  <a:lnTo>
                    <a:pt x="25842" y="95076"/>
                  </a:lnTo>
                  <a:lnTo>
                    <a:pt x="34790" y="94224"/>
                  </a:lnTo>
                  <a:lnTo>
                    <a:pt x="43636" y="92108"/>
                  </a:lnTo>
                  <a:lnTo>
                    <a:pt x="52175" y="88786"/>
                  </a:lnTo>
                  <a:lnTo>
                    <a:pt x="60364" y="84451"/>
                  </a:lnTo>
                  <a:lnTo>
                    <a:pt x="68241" y="79331"/>
                  </a:lnTo>
                  <a:lnTo>
                    <a:pt x="75867" y="73629"/>
                  </a:lnTo>
                  <a:lnTo>
                    <a:pt x="83140" y="67344"/>
                  </a:lnTo>
                  <a:lnTo>
                    <a:pt x="89805" y="60296"/>
                  </a:lnTo>
                  <a:lnTo>
                    <a:pt x="95758" y="52442"/>
                  </a:lnTo>
                  <a:lnTo>
                    <a:pt x="100569" y="43880"/>
                  </a:lnTo>
                  <a:lnTo>
                    <a:pt x="103438" y="34754"/>
                  </a:lnTo>
                  <a:lnTo>
                    <a:pt x="104099" y="25225"/>
                  </a:lnTo>
                  <a:lnTo>
                    <a:pt x="102592" y="16064"/>
                  </a:lnTo>
                  <a:lnTo>
                    <a:pt x="98996" y="8591"/>
                  </a:lnTo>
                  <a:lnTo>
                    <a:pt x="93578" y="3394"/>
                  </a:lnTo>
                  <a:lnTo>
                    <a:pt x="86706" y="552"/>
                  </a:lnTo>
                  <a:lnTo>
                    <a:pt x="78739" y="0"/>
                  </a:lnTo>
                  <a:lnTo>
                    <a:pt x="69985" y="1453"/>
                  </a:lnTo>
                  <a:lnTo>
                    <a:pt x="60840" y="4833"/>
                  </a:lnTo>
                  <a:lnTo>
                    <a:pt x="51781" y="10359"/>
                  </a:lnTo>
                  <a:lnTo>
                    <a:pt x="43065" y="17954"/>
                  </a:lnTo>
                  <a:lnTo>
                    <a:pt x="34909" y="27133"/>
                  </a:lnTo>
                  <a:lnTo>
                    <a:pt x="27576" y="37204"/>
                  </a:lnTo>
                  <a:lnTo>
                    <a:pt x="21130" y="47682"/>
                  </a:lnTo>
                  <a:lnTo>
                    <a:pt x="15630" y="58478"/>
                  </a:lnTo>
                  <a:lnTo>
                    <a:pt x="11227" y="69785"/>
                  </a:lnTo>
                  <a:lnTo>
                    <a:pt x="7896" y="81687"/>
                  </a:lnTo>
                  <a:lnTo>
                    <a:pt x="5641" y="94137"/>
                  </a:lnTo>
                  <a:lnTo>
                    <a:pt x="4568" y="107034"/>
                  </a:lnTo>
                  <a:lnTo>
                    <a:pt x="4628" y="120266"/>
                  </a:lnTo>
                  <a:lnTo>
                    <a:pt x="5803" y="133577"/>
                  </a:lnTo>
                  <a:lnTo>
                    <a:pt x="8186" y="146587"/>
                  </a:lnTo>
                  <a:lnTo>
                    <a:pt x="11724" y="159100"/>
                  </a:lnTo>
                  <a:lnTo>
                    <a:pt x="16557" y="170620"/>
                  </a:lnTo>
                  <a:lnTo>
                    <a:pt x="23081" y="180299"/>
                  </a:lnTo>
                  <a:lnTo>
                    <a:pt x="31358" y="187837"/>
                  </a:lnTo>
                  <a:lnTo>
                    <a:pt x="41000" y="193255"/>
                  </a:lnTo>
                  <a:lnTo>
                    <a:pt x="51381" y="196615"/>
                  </a:lnTo>
                  <a:lnTo>
                    <a:pt x="62060" y="198170"/>
                  </a:lnTo>
                  <a:lnTo>
                    <a:pt x="72651" y="198115"/>
                  </a:lnTo>
                  <a:lnTo>
                    <a:pt x="82755" y="196500"/>
                  </a:lnTo>
                  <a:lnTo>
                    <a:pt x="92214" y="193499"/>
                  </a:lnTo>
                  <a:lnTo>
                    <a:pt x="101141" y="189491"/>
                  </a:lnTo>
                  <a:lnTo>
                    <a:pt x="110908" y="184486"/>
                  </a:lnTo>
                  <a:lnTo>
                    <a:pt x="124606" y="176932"/>
                  </a:lnTo>
                  <a:lnTo>
                    <a:pt x="147399" y="164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85057" y="3674445"/>
              <a:ext cx="115814" cy="747525"/>
            </a:xfrm>
            <a:custGeom>
              <a:avLst/>
              <a:gdLst/>
              <a:ahLst/>
              <a:cxnLst/>
              <a:rect l="0" t="0" r="0" b="0"/>
              <a:pathLst>
                <a:path w="115814" h="747525">
                  <a:moveTo>
                    <a:pt x="115813" y="0"/>
                  </a:moveTo>
                  <a:lnTo>
                    <a:pt x="110012" y="11869"/>
                  </a:lnTo>
                  <a:lnTo>
                    <a:pt x="105088" y="24279"/>
                  </a:lnTo>
                  <a:lnTo>
                    <a:pt x="100590" y="38462"/>
                  </a:lnTo>
                  <a:lnTo>
                    <a:pt x="96542" y="53997"/>
                  </a:lnTo>
                  <a:lnTo>
                    <a:pt x="93177" y="69993"/>
                  </a:lnTo>
                  <a:lnTo>
                    <a:pt x="90564" y="85879"/>
                  </a:lnTo>
                  <a:lnTo>
                    <a:pt x="88464" y="101600"/>
                  </a:lnTo>
                  <a:lnTo>
                    <a:pt x="86437" y="117435"/>
                  </a:lnTo>
                  <a:lnTo>
                    <a:pt x="84217" y="133558"/>
                  </a:lnTo>
                  <a:lnTo>
                    <a:pt x="81725" y="149841"/>
                  </a:lnTo>
                  <a:lnTo>
                    <a:pt x="78972" y="165939"/>
                  </a:lnTo>
                  <a:lnTo>
                    <a:pt x="76011" y="181667"/>
                  </a:lnTo>
                  <a:lnTo>
                    <a:pt x="73057" y="197164"/>
                  </a:lnTo>
                  <a:lnTo>
                    <a:pt x="70459" y="212788"/>
                  </a:lnTo>
                  <a:lnTo>
                    <a:pt x="68379" y="228750"/>
                  </a:lnTo>
                  <a:lnTo>
                    <a:pt x="66645" y="245251"/>
                  </a:lnTo>
                  <a:lnTo>
                    <a:pt x="64867" y="262553"/>
                  </a:lnTo>
                  <a:lnTo>
                    <a:pt x="62816" y="280719"/>
                  </a:lnTo>
                  <a:lnTo>
                    <a:pt x="60437" y="299648"/>
                  </a:lnTo>
                  <a:lnTo>
                    <a:pt x="57761" y="319186"/>
                  </a:lnTo>
                  <a:lnTo>
                    <a:pt x="54846" y="339181"/>
                  </a:lnTo>
                  <a:lnTo>
                    <a:pt x="51753" y="359506"/>
                  </a:lnTo>
                  <a:lnTo>
                    <a:pt x="48531" y="380062"/>
                  </a:lnTo>
                  <a:lnTo>
                    <a:pt x="45217" y="400780"/>
                  </a:lnTo>
                  <a:lnTo>
                    <a:pt x="41841" y="421608"/>
                  </a:lnTo>
                  <a:lnTo>
                    <a:pt x="38421" y="442510"/>
                  </a:lnTo>
                  <a:lnTo>
                    <a:pt x="34977" y="463463"/>
                  </a:lnTo>
                  <a:lnTo>
                    <a:pt x="31681" y="484451"/>
                  </a:lnTo>
                  <a:lnTo>
                    <a:pt x="28847" y="505461"/>
                  </a:lnTo>
                  <a:lnTo>
                    <a:pt x="26605" y="526488"/>
                  </a:lnTo>
                  <a:lnTo>
                    <a:pt x="24760" y="547524"/>
                  </a:lnTo>
                  <a:lnTo>
                    <a:pt x="22906" y="568567"/>
                  </a:lnTo>
                  <a:lnTo>
                    <a:pt x="20810" y="589605"/>
                  </a:lnTo>
                  <a:lnTo>
                    <a:pt x="18569" y="610310"/>
                  </a:lnTo>
                  <a:lnTo>
                    <a:pt x="16519" y="630067"/>
                  </a:lnTo>
                  <a:lnTo>
                    <a:pt x="14838" y="648610"/>
                  </a:lnTo>
                  <a:lnTo>
                    <a:pt x="13387" y="665841"/>
                  </a:lnTo>
                  <a:lnTo>
                    <a:pt x="11805" y="681656"/>
                  </a:lnTo>
                  <a:lnTo>
                    <a:pt x="9895" y="696133"/>
                  </a:lnTo>
                  <a:lnTo>
                    <a:pt x="7771" y="709051"/>
                  </a:lnTo>
                  <a:lnTo>
                    <a:pt x="5577" y="721064"/>
                  </a:lnTo>
                  <a:lnTo>
                    <a:pt x="3115" y="733230"/>
                  </a:lnTo>
                  <a:lnTo>
                    <a:pt x="0" y="747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421969" y="3874487"/>
              <a:ext cx="10529" cy="484312"/>
            </a:xfrm>
            <a:custGeom>
              <a:avLst/>
              <a:gdLst/>
              <a:ahLst/>
              <a:cxnLst/>
              <a:rect l="0" t="0" r="0" b="0"/>
              <a:pathLst>
                <a:path w="10529" h="484312">
                  <a:moveTo>
                    <a:pt x="10528" y="0"/>
                  </a:moveTo>
                  <a:lnTo>
                    <a:pt x="10528" y="11802"/>
                  </a:lnTo>
                  <a:lnTo>
                    <a:pt x="10528" y="23571"/>
                  </a:lnTo>
                  <a:lnTo>
                    <a:pt x="10528" y="36475"/>
                  </a:lnTo>
                  <a:lnTo>
                    <a:pt x="10528" y="50842"/>
                  </a:lnTo>
                  <a:lnTo>
                    <a:pt x="10528" y="67115"/>
                  </a:lnTo>
                  <a:lnTo>
                    <a:pt x="10524" y="85330"/>
                  </a:lnTo>
                  <a:lnTo>
                    <a:pt x="10351" y="104738"/>
                  </a:lnTo>
                  <a:lnTo>
                    <a:pt x="9703" y="124058"/>
                  </a:lnTo>
                  <a:lnTo>
                    <a:pt x="8454" y="142575"/>
                  </a:lnTo>
                  <a:lnTo>
                    <a:pt x="6801" y="160596"/>
                  </a:lnTo>
                  <a:lnTo>
                    <a:pt x="5153" y="179135"/>
                  </a:lnTo>
                  <a:lnTo>
                    <a:pt x="3751" y="198745"/>
                  </a:lnTo>
                  <a:lnTo>
                    <a:pt x="2657" y="219020"/>
                  </a:lnTo>
                  <a:lnTo>
                    <a:pt x="1849" y="238884"/>
                  </a:lnTo>
                  <a:lnTo>
                    <a:pt x="1271" y="257732"/>
                  </a:lnTo>
                  <a:lnTo>
                    <a:pt x="867" y="275458"/>
                  </a:lnTo>
                  <a:lnTo>
                    <a:pt x="587" y="292196"/>
                  </a:lnTo>
                  <a:lnTo>
                    <a:pt x="396" y="308163"/>
                  </a:lnTo>
                  <a:lnTo>
                    <a:pt x="266" y="323886"/>
                  </a:lnTo>
                  <a:lnTo>
                    <a:pt x="178" y="340142"/>
                  </a:lnTo>
                  <a:lnTo>
                    <a:pt x="119" y="357307"/>
                  </a:lnTo>
                  <a:lnTo>
                    <a:pt x="80" y="375077"/>
                  </a:lnTo>
                  <a:lnTo>
                    <a:pt x="53" y="392700"/>
                  </a:lnTo>
                  <a:lnTo>
                    <a:pt x="35" y="409723"/>
                  </a:lnTo>
                  <a:lnTo>
                    <a:pt x="23" y="425641"/>
                  </a:lnTo>
                  <a:lnTo>
                    <a:pt x="14" y="441399"/>
                  </a:lnTo>
                  <a:lnTo>
                    <a:pt x="7" y="45949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85098" y="4042943"/>
              <a:ext cx="263214" cy="94757"/>
            </a:xfrm>
            <a:custGeom>
              <a:avLst/>
              <a:gdLst/>
              <a:ahLst/>
              <a:cxnLst/>
              <a:rect l="0" t="0" r="0" b="0"/>
              <a:pathLst>
                <a:path w="263214" h="94757">
                  <a:moveTo>
                    <a:pt x="263213" y="0"/>
                  </a:moveTo>
                  <a:lnTo>
                    <a:pt x="254345" y="5800"/>
                  </a:lnTo>
                  <a:lnTo>
                    <a:pt x="245357" y="10724"/>
                  </a:lnTo>
                  <a:lnTo>
                    <a:pt x="235362" y="15232"/>
                  </a:lnTo>
                  <a:lnTo>
                    <a:pt x="224381" y="19626"/>
                  </a:lnTo>
                  <a:lnTo>
                    <a:pt x="212570" y="24287"/>
                  </a:lnTo>
                  <a:lnTo>
                    <a:pt x="200111" y="29397"/>
                  </a:lnTo>
                  <a:lnTo>
                    <a:pt x="187174" y="34803"/>
                  </a:lnTo>
                  <a:lnTo>
                    <a:pt x="173893" y="40126"/>
                  </a:lnTo>
                  <a:lnTo>
                    <a:pt x="160371" y="45152"/>
                  </a:lnTo>
                  <a:lnTo>
                    <a:pt x="146683" y="49830"/>
                  </a:lnTo>
                  <a:lnTo>
                    <a:pt x="132881" y="54198"/>
                  </a:lnTo>
                  <a:lnTo>
                    <a:pt x="119006" y="58320"/>
                  </a:lnTo>
                  <a:lnTo>
                    <a:pt x="105247" y="62258"/>
                  </a:lnTo>
                  <a:lnTo>
                    <a:pt x="91930" y="66062"/>
                  </a:lnTo>
                  <a:lnTo>
                    <a:pt x="79192" y="69773"/>
                  </a:lnTo>
                  <a:lnTo>
                    <a:pt x="67011" y="73419"/>
                  </a:lnTo>
                  <a:lnTo>
                    <a:pt x="55292" y="77021"/>
                  </a:lnTo>
                  <a:lnTo>
                    <a:pt x="43938" y="80588"/>
                  </a:lnTo>
                  <a:lnTo>
                    <a:pt x="33308" y="83979"/>
                  </a:lnTo>
                  <a:lnTo>
                    <a:pt x="23171" y="87236"/>
                  </a:lnTo>
                  <a:lnTo>
                    <a:pt x="12632" y="9064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569367" y="3937658"/>
              <a:ext cx="284271" cy="404534"/>
            </a:xfrm>
            <a:custGeom>
              <a:avLst/>
              <a:gdLst/>
              <a:ahLst/>
              <a:cxnLst/>
              <a:rect l="0" t="0" r="0" b="0"/>
              <a:pathLst>
                <a:path w="284271" h="404534">
                  <a:moveTo>
                    <a:pt x="0" y="0"/>
                  </a:moveTo>
                  <a:lnTo>
                    <a:pt x="0" y="14668"/>
                  </a:lnTo>
                  <a:lnTo>
                    <a:pt x="0" y="28579"/>
                  </a:lnTo>
                  <a:lnTo>
                    <a:pt x="5" y="43068"/>
                  </a:lnTo>
                  <a:lnTo>
                    <a:pt x="178" y="57924"/>
                  </a:lnTo>
                  <a:lnTo>
                    <a:pt x="826" y="72453"/>
                  </a:lnTo>
                  <a:lnTo>
                    <a:pt x="2075" y="86276"/>
                  </a:lnTo>
                  <a:lnTo>
                    <a:pt x="3727" y="99660"/>
                  </a:lnTo>
                  <a:lnTo>
                    <a:pt x="5376" y="113320"/>
                  </a:lnTo>
                  <a:lnTo>
                    <a:pt x="6778" y="127663"/>
                  </a:lnTo>
                  <a:lnTo>
                    <a:pt x="7871" y="142924"/>
                  </a:lnTo>
                  <a:lnTo>
                    <a:pt x="8679" y="159319"/>
                  </a:lnTo>
                  <a:lnTo>
                    <a:pt x="9262" y="176830"/>
                  </a:lnTo>
                  <a:lnTo>
                    <a:pt x="9840" y="194964"/>
                  </a:lnTo>
                  <a:lnTo>
                    <a:pt x="10768" y="212897"/>
                  </a:lnTo>
                  <a:lnTo>
                    <a:pt x="12208" y="230174"/>
                  </a:lnTo>
                  <a:lnTo>
                    <a:pt x="13990" y="246704"/>
                  </a:lnTo>
                  <a:lnTo>
                    <a:pt x="15726" y="262571"/>
                  </a:lnTo>
                  <a:lnTo>
                    <a:pt x="17188" y="277911"/>
                  </a:lnTo>
                  <a:lnTo>
                    <a:pt x="18320" y="292859"/>
                  </a:lnTo>
                  <a:lnTo>
                    <a:pt x="19155" y="307523"/>
                  </a:lnTo>
                  <a:lnTo>
                    <a:pt x="19739" y="321959"/>
                  </a:lnTo>
                  <a:lnTo>
                    <a:pt x="19713" y="335095"/>
                  </a:lnTo>
                  <a:lnTo>
                    <a:pt x="18478" y="343256"/>
                  </a:lnTo>
                  <a:lnTo>
                    <a:pt x="16493" y="343992"/>
                  </a:lnTo>
                  <a:lnTo>
                    <a:pt x="14718" y="338960"/>
                  </a:lnTo>
                  <a:lnTo>
                    <a:pt x="13398" y="330089"/>
                  </a:lnTo>
                  <a:lnTo>
                    <a:pt x="12472" y="318946"/>
                  </a:lnTo>
                  <a:lnTo>
                    <a:pt x="11847" y="306537"/>
                  </a:lnTo>
                  <a:lnTo>
                    <a:pt x="11762" y="293597"/>
                  </a:lnTo>
                  <a:lnTo>
                    <a:pt x="12769" y="280745"/>
                  </a:lnTo>
                  <a:lnTo>
                    <a:pt x="15081" y="268284"/>
                  </a:lnTo>
                  <a:lnTo>
                    <a:pt x="18601" y="256437"/>
                  </a:lnTo>
                  <a:lnTo>
                    <a:pt x="23107" y="245462"/>
                  </a:lnTo>
                  <a:lnTo>
                    <a:pt x="28365" y="235422"/>
                  </a:lnTo>
                  <a:lnTo>
                    <a:pt x="34335" y="226694"/>
                  </a:lnTo>
                  <a:lnTo>
                    <a:pt x="41167" y="220032"/>
                  </a:lnTo>
                  <a:lnTo>
                    <a:pt x="48866" y="215668"/>
                  </a:lnTo>
                  <a:lnTo>
                    <a:pt x="57154" y="213534"/>
                  </a:lnTo>
                  <a:lnTo>
                    <a:pt x="65563" y="213531"/>
                  </a:lnTo>
                  <a:lnTo>
                    <a:pt x="73806" y="215383"/>
                  </a:lnTo>
                  <a:lnTo>
                    <a:pt x="81628" y="218878"/>
                  </a:lnTo>
                  <a:lnTo>
                    <a:pt x="88729" y="223958"/>
                  </a:lnTo>
                  <a:lnTo>
                    <a:pt x="95021" y="230446"/>
                  </a:lnTo>
                  <a:lnTo>
                    <a:pt x="100584" y="238242"/>
                  </a:lnTo>
                  <a:lnTo>
                    <a:pt x="105563" y="247376"/>
                  </a:lnTo>
                  <a:lnTo>
                    <a:pt x="110102" y="257739"/>
                  </a:lnTo>
                  <a:lnTo>
                    <a:pt x="114321" y="268951"/>
                  </a:lnTo>
                  <a:lnTo>
                    <a:pt x="118317" y="280470"/>
                  </a:lnTo>
                  <a:lnTo>
                    <a:pt x="122156" y="291956"/>
                  </a:lnTo>
                  <a:lnTo>
                    <a:pt x="125888" y="303277"/>
                  </a:lnTo>
                  <a:lnTo>
                    <a:pt x="129548" y="314412"/>
                  </a:lnTo>
                  <a:lnTo>
                    <a:pt x="133164" y="325292"/>
                  </a:lnTo>
                  <a:lnTo>
                    <a:pt x="136945" y="332733"/>
                  </a:lnTo>
                  <a:lnTo>
                    <a:pt x="140886" y="333236"/>
                  </a:lnTo>
                  <a:lnTo>
                    <a:pt x="144759" y="328863"/>
                  </a:lnTo>
                  <a:lnTo>
                    <a:pt x="148896" y="321747"/>
                  </a:lnTo>
                  <a:lnTo>
                    <a:pt x="153547" y="313301"/>
                  </a:lnTo>
                  <a:lnTo>
                    <a:pt x="158752" y="304511"/>
                  </a:lnTo>
                  <a:lnTo>
                    <a:pt x="164457" y="295876"/>
                  </a:lnTo>
                  <a:lnTo>
                    <a:pt x="171050" y="287724"/>
                  </a:lnTo>
                  <a:lnTo>
                    <a:pt x="179355" y="280371"/>
                  </a:lnTo>
                  <a:lnTo>
                    <a:pt x="189671" y="273895"/>
                  </a:lnTo>
                  <a:lnTo>
                    <a:pt x="201512" y="268200"/>
                  </a:lnTo>
                  <a:lnTo>
                    <a:pt x="213914" y="263129"/>
                  </a:lnTo>
                  <a:lnTo>
                    <a:pt x="226248" y="258523"/>
                  </a:lnTo>
                  <a:lnTo>
                    <a:pt x="238103" y="254087"/>
                  </a:lnTo>
                  <a:lnTo>
                    <a:pt x="249131" y="249415"/>
                  </a:lnTo>
                  <a:lnTo>
                    <a:pt x="259230" y="244298"/>
                  </a:lnTo>
                  <a:lnTo>
                    <a:pt x="268009" y="238554"/>
                  </a:lnTo>
                  <a:lnTo>
                    <a:pt x="274710" y="231941"/>
                  </a:lnTo>
                  <a:lnTo>
                    <a:pt x="279104" y="224420"/>
                  </a:lnTo>
                  <a:lnTo>
                    <a:pt x="281259" y="216268"/>
                  </a:lnTo>
                  <a:lnTo>
                    <a:pt x="281277" y="207958"/>
                  </a:lnTo>
                  <a:lnTo>
                    <a:pt x="279430" y="199789"/>
                  </a:lnTo>
                  <a:lnTo>
                    <a:pt x="275769" y="192187"/>
                  </a:lnTo>
                  <a:lnTo>
                    <a:pt x="270046" y="185768"/>
                  </a:lnTo>
                  <a:lnTo>
                    <a:pt x="262317" y="180762"/>
                  </a:lnTo>
                  <a:lnTo>
                    <a:pt x="253044" y="177385"/>
                  </a:lnTo>
                  <a:lnTo>
                    <a:pt x="242912" y="176009"/>
                  </a:lnTo>
                  <a:lnTo>
                    <a:pt x="232399" y="176640"/>
                  </a:lnTo>
                  <a:lnTo>
                    <a:pt x="221921" y="178994"/>
                  </a:lnTo>
                  <a:lnTo>
                    <a:pt x="211891" y="182700"/>
                  </a:lnTo>
                  <a:lnTo>
                    <a:pt x="202483" y="187409"/>
                  </a:lnTo>
                  <a:lnTo>
                    <a:pt x="193675" y="192838"/>
                  </a:lnTo>
                  <a:lnTo>
                    <a:pt x="185366" y="198773"/>
                  </a:lnTo>
                  <a:lnTo>
                    <a:pt x="177442" y="205061"/>
                  </a:lnTo>
                  <a:lnTo>
                    <a:pt x="169965" y="211756"/>
                  </a:lnTo>
                  <a:lnTo>
                    <a:pt x="163163" y="219090"/>
                  </a:lnTo>
                  <a:lnTo>
                    <a:pt x="157103" y="227138"/>
                  </a:lnTo>
                  <a:lnTo>
                    <a:pt x="151710" y="235833"/>
                  </a:lnTo>
                  <a:lnTo>
                    <a:pt x="146854" y="245048"/>
                  </a:lnTo>
                  <a:lnTo>
                    <a:pt x="142406" y="254661"/>
                  </a:lnTo>
                  <a:lnTo>
                    <a:pt x="138417" y="264726"/>
                  </a:lnTo>
                  <a:lnTo>
                    <a:pt x="135110" y="275468"/>
                  </a:lnTo>
                  <a:lnTo>
                    <a:pt x="132556" y="286950"/>
                  </a:lnTo>
                  <a:lnTo>
                    <a:pt x="130841" y="298931"/>
                  </a:lnTo>
                  <a:lnTo>
                    <a:pt x="130139" y="310973"/>
                  </a:lnTo>
                  <a:lnTo>
                    <a:pt x="130451" y="322815"/>
                  </a:lnTo>
                  <a:lnTo>
                    <a:pt x="131796" y="334376"/>
                  </a:lnTo>
                  <a:lnTo>
                    <a:pt x="134295" y="345672"/>
                  </a:lnTo>
                  <a:lnTo>
                    <a:pt x="137906" y="356742"/>
                  </a:lnTo>
                  <a:lnTo>
                    <a:pt x="142617" y="367312"/>
                  </a:lnTo>
                  <a:lnTo>
                    <a:pt x="148529" y="376811"/>
                  </a:lnTo>
                  <a:lnTo>
                    <a:pt x="155584" y="385011"/>
                  </a:lnTo>
                  <a:lnTo>
                    <a:pt x="163762" y="391840"/>
                  </a:lnTo>
                  <a:lnTo>
                    <a:pt x="173154" y="397211"/>
                  </a:lnTo>
                  <a:lnTo>
                    <a:pt x="183686" y="401222"/>
                  </a:lnTo>
                  <a:lnTo>
                    <a:pt x="194841" y="403781"/>
                  </a:lnTo>
                  <a:lnTo>
                    <a:pt x="205789" y="404533"/>
                  </a:lnTo>
                  <a:lnTo>
                    <a:pt x="216073" y="403443"/>
                  </a:lnTo>
                  <a:lnTo>
                    <a:pt x="225605" y="400594"/>
                  </a:lnTo>
                  <a:lnTo>
                    <a:pt x="234466" y="396017"/>
                  </a:lnTo>
                  <a:lnTo>
                    <a:pt x="242793" y="389905"/>
                  </a:lnTo>
                  <a:lnTo>
                    <a:pt x="250610" y="382630"/>
                  </a:lnTo>
                  <a:lnTo>
                    <a:pt x="258693" y="373728"/>
                  </a:lnTo>
                  <a:lnTo>
                    <a:pt x="268873" y="360184"/>
                  </a:lnTo>
                  <a:lnTo>
                    <a:pt x="28427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888774" y="4106114"/>
              <a:ext cx="91206" cy="194306"/>
            </a:xfrm>
            <a:custGeom>
              <a:avLst/>
              <a:gdLst/>
              <a:ahLst/>
              <a:cxnLst/>
              <a:rect l="0" t="0" r="0" b="0"/>
              <a:pathLst>
                <a:path w="91206" h="194306">
                  <a:moveTo>
                    <a:pt x="6977" y="126341"/>
                  </a:moveTo>
                  <a:lnTo>
                    <a:pt x="9911" y="135143"/>
                  </a:lnTo>
                  <a:lnTo>
                    <a:pt x="12693" y="143489"/>
                  </a:lnTo>
                  <a:lnTo>
                    <a:pt x="15592" y="152188"/>
                  </a:lnTo>
                  <a:lnTo>
                    <a:pt x="18633" y="161310"/>
                  </a:lnTo>
                  <a:lnTo>
                    <a:pt x="21798" y="170804"/>
                  </a:lnTo>
                  <a:lnTo>
                    <a:pt x="25023" y="180569"/>
                  </a:lnTo>
                  <a:lnTo>
                    <a:pt x="26932" y="189495"/>
                  </a:lnTo>
                  <a:lnTo>
                    <a:pt x="25700" y="194305"/>
                  </a:lnTo>
                  <a:lnTo>
                    <a:pt x="22280" y="193375"/>
                  </a:lnTo>
                  <a:lnTo>
                    <a:pt x="18383" y="188806"/>
                  </a:lnTo>
                  <a:lnTo>
                    <a:pt x="14546" y="182106"/>
                  </a:lnTo>
                  <a:lnTo>
                    <a:pt x="10829" y="174076"/>
                  </a:lnTo>
                  <a:lnTo>
                    <a:pt x="7363" y="165024"/>
                  </a:lnTo>
                  <a:lnTo>
                    <a:pt x="4423" y="154939"/>
                  </a:lnTo>
                  <a:lnTo>
                    <a:pt x="2124" y="143882"/>
                  </a:lnTo>
                  <a:lnTo>
                    <a:pt x="583" y="132009"/>
                  </a:lnTo>
                  <a:lnTo>
                    <a:pt x="0" y="119504"/>
                  </a:lnTo>
                  <a:lnTo>
                    <a:pt x="388" y="106536"/>
                  </a:lnTo>
                  <a:lnTo>
                    <a:pt x="1615" y="93404"/>
                  </a:lnTo>
                  <a:lnTo>
                    <a:pt x="3501" y="80514"/>
                  </a:lnTo>
                  <a:lnTo>
                    <a:pt x="5887" y="68076"/>
                  </a:lnTo>
                  <a:lnTo>
                    <a:pt x="8963" y="56438"/>
                  </a:lnTo>
                  <a:lnTo>
                    <a:pt x="13237" y="46146"/>
                  </a:lnTo>
                  <a:lnTo>
                    <a:pt x="18893" y="37374"/>
                  </a:lnTo>
                  <a:lnTo>
                    <a:pt x="25810" y="29974"/>
                  </a:lnTo>
                  <a:lnTo>
                    <a:pt x="33749" y="23680"/>
                  </a:lnTo>
                  <a:lnTo>
                    <a:pt x="42451" y="18223"/>
                  </a:lnTo>
                  <a:lnTo>
                    <a:pt x="51441" y="13523"/>
                  </a:lnTo>
                  <a:lnTo>
                    <a:pt x="61020" y="9228"/>
                  </a:lnTo>
                  <a:lnTo>
                    <a:pt x="73141" y="4955"/>
                  </a:lnTo>
                  <a:lnTo>
                    <a:pt x="912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995586" y="4148754"/>
              <a:ext cx="184436" cy="172908"/>
            </a:xfrm>
            <a:custGeom>
              <a:avLst/>
              <a:gdLst/>
              <a:ahLst/>
              <a:cxnLst/>
              <a:rect l="0" t="0" r="0" b="0"/>
              <a:pathLst>
                <a:path w="184436" h="172908">
                  <a:moveTo>
                    <a:pt x="26507" y="52116"/>
                  </a:moveTo>
                  <a:lnTo>
                    <a:pt x="32509" y="60716"/>
                  </a:lnTo>
                  <a:lnTo>
                    <a:pt x="39353" y="67142"/>
                  </a:lnTo>
                  <a:lnTo>
                    <a:pt x="47741" y="71943"/>
                  </a:lnTo>
                  <a:lnTo>
                    <a:pt x="57368" y="75138"/>
                  </a:lnTo>
                  <a:lnTo>
                    <a:pt x="67682" y="76387"/>
                  </a:lnTo>
                  <a:lnTo>
                    <a:pt x="78286" y="75674"/>
                  </a:lnTo>
                  <a:lnTo>
                    <a:pt x="88811" y="73265"/>
                  </a:lnTo>
                  <a:lnTo>
                    <a:pt x="98863" y="69525"/>
                  </a:lnTo>
                  <a:lnTo>
                    <a:pt x="108273" y="64784"/>
                  </a:lnTo>
                  <a:lnTo>
                    <a:pt x="116741" y="58994"/>
                  </a:lnTo>
                  <a:lnTo>
                    <a:pt x="123757" y="51753"/>
                  </a:lnTo>
                  <a:lnTo>
                    <a:pt x="129167" y="42970"/>
                  </a:lnTo>
                  <a:lnTo>
                    <a:pt x="132648" y="33310"/>
                  </a:lnTo>
                  <a:lnTo>
                    <a:pt x="133561" y="23974"/>
                  </a:lnTo>
                  <a:lnTo>
                    <a:pt x="131798" y="15633"/>
                  </a:lnTo>
                  <a:lnTo>
                    <a:pt x="127530" y="8748"/>
                  </a:lnTo>
                  <a:lnTo>
                    <a:pt x="120936" y="3807"/>
                  </a:lnTo>
                  <a:lnTo>
                    <a:pt x="112360" y="869"/>
                  </a:lnTo>
                  <a:lnTo>
                    <a:pt x="102385" y="0"/>
                  </a:lnTo>
                  <a:lnTo>
                    <a:pt x="91715" y="1446"/>
                  </a:lnTo>
                  <a:lnTo>
                    <a:pt x="80805" y="5112"/>
                  </a:lnTo>
                  <a:lnTo>
                    <a:pt x="69874" y="10485"/>
                  </a:lnTo>
                  <a:lnTo>
                    <a:pt x="59001" y="16837"/>
                  </a:lnTo>
                  <a:lnTo>
                    <a:pt x="48216" y="23663"/>
                  </a:lnTo>
                  <a:lnTo>
                    <a:pt x="37837" y="30852"/>
                  </a:lnTo>
                  <a:lnTo>
                    <a:pt x="28465" y="38583"/>
                  </a:lnTo>
                  <a:lnTo>
                    <a:pt x="20350" y="46935"/>
                  </a:lnTo>
                  <a:lnTo>
                    <a:pt x="13578" y="56018"/>
                  </a:lnTo>
                  <a:lnTo>
                    <a:pt x="8245" y="66034"/>
                  </a:lnTo>
                  <a:lnTo>
                    <a:pt x="4254" y="77001"/>
                  </a:lnTo>
                  <a:lnTo>
                    <a:pt x="1540" y="88791"/>
                  </a:lnTo>
                  <a:lnTo>
                    <a:pt x="151" y="101231"/>
                  </a:lnTo>
                  <a:lnTo>
                    <a:pt x="0" y="114140"/>
                  </a:lnTo>
                  <a:lnTo>
                    <a:pt x="1201" y="126891"/>
                  </a:lnTo>
                  <a:lnTo>
                    <a:pt x="4133" y="138460"/>
                  </a:lnTo>
                  <a:lnTo>
                    <a:pt x="8853" y="148379"/>
                  </a:lnTo>
                  <a:lnTo>
                    <a:pt x="15295" y="156527"/>
                  </a:lnTo>
                  <a:lnTo>
                    <a:pt x="23439" y="162866"/>
                  </a:lnTo>
                  <a:lnTo>
                    <a:pt x="33107" y="167570"/>
                  </a:lnTo>
                  <a:lnTo>
                    <a:pt x="44174" y="170782"/>
                  </a:lnTo>
                  <a:lnTo>
                    <a:pt x="56651" y="172513"/>
                  </a:lnTo>
                  <a:lnTo>
                    <a:pt x="70404" y="172907"/>
                  </a:lnTo>
                  <a:lnTo>
                    <a:pt x="84874" y="172210"/>
                  </a:lnTo>
                  <a:lnTo>
                    <a:pt x="99200" y="170681"/>
                  </a:lnTo>
                  <a:lnTo>
                    <a:pt x="112902" y="168543"/>
                  </a:lnTo>
                  <a:lnTo>
                    <a:pt x="125811" y="165935"/>
                  </a:lnTo>
                  <a:lnTo>
                    <a:pt x="139361" y="162551"/>
                  </a:lnTo>
                  <a:lnTo>
                    <a:pt x="156973" y="156982"/>
                  </a:lnTo>
                  <a:lnTo>
                    <a:pt x="184435" y="146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370586" y="4074528"/>
              <a:ext cx="261458" cy="230414"/>
            </a:xfrm>
            <a:custGeom>
              <a:avLst/>
              <a:gdLst/>
              <a:ahLst/>
              <a:cxnLst/>
              <a:rect l="0" t="0" r="0" b="0"/>
              <a:pathLst>
                <a:path w="261458" h="230414">
                  <a:moveTo>
                    <a:pt x="9476" y="42114"/>
                  </a:moveTo>
                  <a:lnTo>
                    <a:pt x="6609" y="50982"/>
                  </a:lnTo>
                  <a:lnTo>
                    <a:pt x="4467" y="59969"/>
                  </a:lnTo>
                  <a:lnTo>
                    <a:pt x="2864" y="69964"/>
                  </a:lnTo>
                  <a:lnTo>
                    <a:pt x="1684" y="80945"/>
                  </a:lnTo>
                  <a:lnTo>
                    <a:pt x="835" y="92757"/>
                  </a:lnTo>
                  <a:lnTo>
                    <a:pt x="242" y="105211"/>
                  </a:lnTo>
                  <a:lnTo>
                    <a:pt x="0" y="117975"/>
                  </a:lnTo>
                  <a:lnTo>
                    <a:pt x="365" y="130608"/>
                  </a:lnTo>
                  <a:lnTo>
                    <a:pt x="1429" y="142876"/>
                  </a:lnTo>
                  <a:lnTo>
                    <a:pt x="3296" y="154739"/>
                  </a:lnTo>
                  <a:lnTo>
                    <a:pt x="6153" y="166245"/>
                  </a:lnTo>
                  <a:lnTo>
                    <a:pt x="10013" y="177454"/>
                  </a:lnTo>
                  <a:lnTo>
                    <a:pt x="15062" y="187949"/>
                  </a:lnTo>
                  <a:lnTo>
                    <a:pt x="21733" y="196866"/>
                  </a:lnTo>
                  <a:lnTo>
                    <a:pt x="30103" y="203848"/>
                  </a:lnTo>
                  <a:lnTo>
                    <a:pt x="39638" y="208536"/>
                  </a:lnTo>
                  <a:lnTo>
                    <a:pt x="49415" y="210335"/>
                  </a:lnTo>
                  <a:lnTo>
                    <a:pt x="58870" y="209206"/>
                  </a:lnTo>
                  <a:lnTo>
                    <a:pt x="67655" y="205550"/>
                  </a:lnTo>
                  <a:lnTo>
                    <a:pt x="75476" y="199907"/>
                  </a:lnTo>
                  <a:lnTo>
                    <a:pt x="82292" y="192809"/>
                  </a:lnTo>
                  <a:lnTo>
                    <a:pt x="88418" y="185499"/>
                  </a:lnTo>
                  <a:lnTo>
                    <a:pt x="95204" y="180131"/>
                  </a:lnTo>
                  <a:lnTo>
                    <a:pt x="103188" y="178035"/>
                  </a:lnTo>
                  <a:lnTo>
                    <a:pt x="111011" y="179207"/>
                  </a:lnTo>
                  <a:lnTo>
                    <a:pt x="118414" y="183052"/>
                  </a:lnTo>
                  <a:lnTo>
                    <a:pt x="125552" y="188743"/>
                  </a:lnTo>
                  <a:lnTo>
                    <a:pt x="132571" y="195410"/>
                  </a:lnTo>
                  <a:lnTo>
                    <a:pt x="139551" y="202488"/>
                  </a:lnTo>
                  <a:lnTo>
                    <a:pt x="146691" y="209532"/>
                  </a:lnTo>
                  <a:lnTo>
                    <a:pt x="154313" y="216113"/>
                  </a:lnTo>
                  <a:lnTo>
                    <a:pt x="162550" y="222044"/>
                  </a:lnTo>
                  <a:lnTo>
                    <a:pt x="171369" y="226857"/>
                  </a:lnTo>
                  <a:lnTo>
                    <a:pt x="180665" y="229736"/>
                  </a:lnTo>
                  <a:lnTo>
                    <a:pt x="190323" y="230413"/>
                  </a:lnTo>
                  <a:lnTo>
                    <a:pt x="200078" y="229087"/>
                  </a:lnTo>
                  <a:lnTo>
                    <a:pt x="209547" y="226147"/>
                  </a:lnTo>
                  <a:lnTo>
                    <a:pt x="218538" y="221983"/>
                  </a:lnTo>
                  <a:lnTo>
                    <a:pt x="226879" y="216768"/>
                  </a:lnTo>
                  <a:lnTo>
                    <a:pt x="234335" y="210451"/>
                  </a:lnTo>
                  <a:lnTo>
                    <a:pt x="240864" y="203093"/>
                  </a:lnTo>
                  <a:lnTo>
                    <a:pt x="246419" y="194695"/>
                  </a:lnTo>
                  <a:lnTo>
                    <a:pt x="250859" y="185149"/>
                  </a:lnTo>
                  <a:lnTo>
                    <a:pt x="254219" y="174501"/>
                  </a:lnTo>
                  <a:lnTo>
                    <a:pt x="256663" y="162926"/>
                  </a:lnTo>
                  <a:lnTo>
                    <a:pt x="258395" y="150632"/>
                  </a:lnTo>
                  <a:lnTo>
                    <a:pt x="259600" y="137803"/>
                  </a:lnTo>
                  <a:lnTo>
                    <a:pt x="260429" y="124425"/>
                  </a:lnTo>
                  <a:lnTo>
                    <a:pt x="260994" y="110307"/>
                  </a:lnTo>
                  <a:lnTo>
                    <a:pt x="261372" y="95409"/>
                  </a:lnTo>
                  <a:lnTo>
                    <a:pt x="261457" y="80151"/>
                  </a:lnTo>
                  <a:lnTo>
                    <a:pt x="260983" y="65287"/>
                  </a:lnTo>
                  <a:lnTo>
                    <a:pt x="259851" y="51231"/>
                  </a:lnTo>
                  <a:lnTo>
                    <a:pt x="258268" y="38480"/>
                  </a:lnTo>
                  <a:lnTo>
                    <a:pt x="256501" y="26540"/>
                  </a:lnTo>
                  <a:lnTo>
                    <a:pt x="254397" y="14368"/>
                  </a:lnTo>
                  <a:lnTo>
                    <a:pt x="2516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664331" y="4120180"/>
              <a:ext cx="126343" cy="197244"/>
            </a:xfrm>
            <a:custGeom>
              <a:avLst/>
              <a:gdLst/>
              <a:ahLst/>
              <a:cxnLst/>
              <a:rect l="0" t="0" r="0" b="0"/>
              <a:pathLst>
                <a:path w="126343" h="197244">
                  <a:moveTo>
                    <a:pt x="0" y="91219"/>
                  </a:moveTo>
                  <a:lnTo>
                    <a:pt x="11668" y="91152"/>
                  </a:lnTo>
                  <a:lnTo>
                    <a:pt x="22157" y="90511"/>
                  </a:lnTo>
                  <a:lnTo>
                    <a:pt x="32454" y="89210"/>
                  </a:lnTo>
                  <a:lnTo>
                    <a:pt x="42583" y="87178"/>
                  </a:lnTo>
                  <a:lnTo>
                    <a:pt x="52278" y="84213"/>
                  </a:lnTo>
                  <a:lnTo>
                    <a:pt x="61414" y="80293"/>
                  </a:lnTo>
                  <a:lnTo>
                    <a:pt x="70018" y="75544"/>
                  </a:lnTo>
                  <a:lnTo>
                    <a:pt x="78179" y="70140"/>
                  </a:lnTo>
                  <a:lnTo>
                    <a:pt x="85993" y="64240"/>
                  </a:lnTo>
                  <a:lnTo>
                    <a:pt x="93224" y="57652"/>
                  </a:lnTo>
                  <a:lnTo>
                    <a:pt x="99329" y="49867"/>
                  </a:lnTo>
                  <a:lnTo>
                    <a:pt x="104088" y="40714"/>
                  </a:lnTo>
                  <a:lnTo>
                    <a:pt x="107114" y="30805"/>
                  </a:lnTo>
                  <a:lnTo>
                    <a:pt x="107713" y="21301"/>
                  </a:lnTo>
                  <a:lnTo>
                    <a:pt x="105740" y="12853"/>
                  </a:lnTo>
                  <a:lnTo>
                    <a:pt x="101500" y="6066"/>
                  </a:lnTo>
                  <a:lnTo>
                    <a:pt x="95456" y="1722"/>
                  </a:lnTo>
                  <a:lnTo>
                    <a:pt x="88067" y="0"/>
                  </a:lnTo>
                  <a:lnTo>
                    <a:pt x="79873" y="761"/>
                  </a:lnTo>
                  <a:lnTo>
                    <a:pt x="71469" y="3840"/>
                  </a:lnTo>
                  <a:lnTo>
                    <a:pt x="63201" y="8904"/>
                  </a:lnTo>
                  <a:lnTo>
                    <a:pt x="55347" y="15536"/>
                  </a:lnTo>
                  <a:lnTo>
                    <a:pt x="48219" y="23339"/>
                  </a:lnTo>
                  <a:lnTo>
                    <a:pt x="41905" y="31989"/>
                  </a:lnTo>
                  <a:lnTo>
                    <a:pt x="36325" y="41233"/>
                  </a:lnTo>
                  <a:lnTo>
                    <a:pt x="31334" y="50891"/>
                  </a:lnTo>
                  <a:lnTo>
                    <a:pt x="26792" y="60836"/>
                  </a:lnTo>
                  <a:lnTo>
                    <a:pt x="22739" y="71142"/>
                  </a:lnTo>
                  <a:lnTo>
                    <a:pt x="19388" y="82053"/>
                  </a:lnTo>
                  <a:lnTo>
                    <a:pt x="16804" y="93652"/>
                  </a:lnTo>
                  <a:lnTo>
                    <a:pt x="15068" y="105714"/>
                  </a:lnTo>
                  <a:lnTo>
                    <a:pt x="14352" y="117811"/>
                  </a:lnTo>
                  <a:lnTo>
                    <a:pt x="14656" y="129689"/>
                  </a:lnTo>
                  <a:lnTo>
                    <a:pt x="15994" y="141275"/>
                  </a:lnTo>
                  <a:lnTo>
                    <a:pt x="18489" y="152587"/>
                  </a:lnTo>
                  <a:lnTo>
                    <a:pt x="22101" y="163665"/>
                  </a:lnTo>
                  <a:lnTo>
                    <a:pt x="26985" y="174069"/>
                  </a:lnTo>
                  <a:lnTo>
                    <a:pt x="33543" y="182925"/>
                  </a:lnTo>
                  <a:lnTo>
                    <a:pt x="41838" y="189871"/>
                  </a:lnTo>
                  <a:lnTo>
                    <a:pt x="51322" y="194703"/>
                  </a:lnTo>
                  <a:lnTo>
                    <a:pt x="61065" y="197131"/>
                  </a:lnTo>
                  <a:lnTo>
                    <a:pt x="70502" y="197243"/>
                  </a:lnTo>
                  <a:lnTo>
                    <a:pt x="79445" y="195405"/>
                  </a:lnTo>
                  <a:lnTo>
                    <a:pt x="87903" y="192053"/>
                  </a:lnTo>
                  <a:lnTo>
                    <a:pt x="95952" y="187589"/>
                  </a:lnTo>
                  <a:lnTo>
                    <a:pt x="103382" y="182445"/>
                  </a:lnTo>
                  <a:lnTo>
                    <a:pt x="110418" y="176480"/>
                  </a:lnTo>
                  <a:lnTo>
                    <a:pt x="117681" y="168062"/>
                  </a:lnTo>
                  <a:lnTo>
                    <a:pt x="126342" y="154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822259" y="4127171"/>
              <a:ext cx="126343" cy="156308"/>
            </a:xfrm>
            <a:custGeom>
              <a:avLst/>
              <a:gdLst/>
              <a:ahLst/>
              <a:cxnLst/>
              <a:rect l="0" t="0" r="0" b="0"/>
              <a:pathLst>
                <a:path w="126343" h="156308">
                  <a:moveTo>
                    <a:pt x="0" y="84228"/>
                  </a:moveTo>
                  <a:lnTo>
                    <a:pt x="2933" y="93096"/>
                  </a:lnTo>
                  <a:lnTo>
                    <a:pt x="5716" y="102083"/>
                  </a:lnTo>
                  <a:lnTo>
                    <a:pt x="8615" y="112074"/>
                  </a:lnTo>
                  <a:lnTo>
                    <a:pt x="11655" y="122881"/>
                  </a:lnTo>
                  <a:lnTo>
                    <a:pt x="14820" y="134045"/>
                  </a:lnTo>
                  <a:lnTo>
                    <a:pt x="18068" y="145181"/>
                  </a:lnTo>
                  <a:lnTo>
                    <a:pt x="20792" y="153712"/>
                  </a:lnTo>
                  <a:lnTo>
                    <a:pt x="22227" y="156307"/>
                  </a:lnTo>
                  <a:lnTo>
                    <a:pt x="22638" y="153540"/>
                  </a:lnTo>
                  <a:lnTo>
                    <a:pt x="22537" y="146958"/>
                  </a:lnTo>
                  <a:lnTo>
                    <a:pt x="22261" y="137827"/>
                  </a:lnTo>
                  <a:lnTo>
                    <a:pt x="21968" y="127022"/>
                  </a:lnTo>
                  <a:lnTo>
                    <a:pt x="21723" y="115118"/>
                  </a:lnTo>
                  <a:lnTo>
                    <a:pt x="21702" y="102492"/>
                  </a:lnTo>
                  <a:lnTo>
                    <a:pt x="22207" y="89390"/>
                  </a:lnTo>
                  <a:lnTo>
                    <a:pt x="23368" y="75982"/>
                  </a:lnTo>
                  <a:lnTo>
                    <a:pt x="25468" y="62703"/>
                  </a:lnTo>
                  <a:lnTo>
                    <a:pt x="29012" y="50237"/>
                  </a:lnTo>
                  <a:lnTo>
                    <a:pt x="34146" y="38897"/>
                  </a:lnTo>
                  <a:lnTo>
                    <a:pt x="40865" y="28978"/>
                  </a:lnTo>
                  <a:lnTo>
                    <a:pt x="49195" y="20911"/>
                  </a:lnTo>
                  <a:lnTo>
                    <a:pt x="58976" y="14745"/>
                  </a:lnTo>
                  <a:lnTo>
                    <a:pt x="69709" y="10221"/>
                  </a:lnTo>
                  <a:lnTo>
                    <a:pt x="81922" y="6513"/>
                  </a:lnTo>
                  <a:lnTo>
                    <a:pt x="98919" y="329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971468" y="4151970"/>
              <a:ext cx="124533" cy="221257"/>
            </a:xfrm>
            <a:custGeom>
              <a:avLst/>
              <a:gdLst/>
              <a:ahLst/>
              <a:cxnLst/>
              <a:rect l="0" t="0" r="0" b="0"/>
              <a:pathLst>
                <a:path w="124533" h="221257">
                  <a:moveTo>
                    <a:pt x="19247" y="69957"/>
                  </a:moveTo>
                  <a:lnTo>
                    <a:pt x="28048" y="72757"/>
                  </a:lnTo>
                  <a:lnTo>
                    <a:pt x="36395" y="74259"/>
                  </a:lnTo>
                  <a:lnTo>
                    <a:pt x="45084" y="74556"/>
                  </a:lnTo>
                  <a:lnTo>
                    <a:pt x="53860" y="73531"/>
                  </a:lnTo>
                  <a:lnTo>
                    <a:pt x="62058" y="70766"/>
                  </a:lnTo>
                  <a:lnTo>
                    <a:pt x="69334" y="66187"/>
                  </a:lnTo>
                  <a:lnTo>
                    <a:pt x="75352" y="59853"/>
                  </a:lnTo>
                  <a:lnTo>
                    <a:pt x="79636" y="51789"/>
                  </a:lnTo>
                  <a:lnTo>
                    <a:pt x="82094" y="42195"/>
                  </a:lnTo>
                  <a:lnTo>
                    <a:pt x="82625" y="31859"/>
                  </a:lnTo>
                  <a:lnTo>
                    <a:pt x="80944" y="22002"/>
                  </a:lnTo>
                  <a:lnTo>
                    <a:pt x="77116" y="13285"/>
                  </a:lnTo>
                  <a:lnTo>
                    <a:pt x="71633" y="6302"/>
                  </a:lnTo>
                  <a:lnTo>
                    <a:pt x="65206" y="1819"/>
                  </a:lnTo>
                  <a:lnTo>
                    <a:pt x="58335" y="0"/>
                  </a:lnTo>
                  <a:lnTo>
                    <a:pt x="51285" y="695"/>
                  </a:lnTo>
                  <a:lnTo>
                    <a:pt x="44179" y="3728"/>
                  </a:lnTo>
                  <a:lnTo>
                    <a:pt x="37075" y="8762"/>
                  </a:lnTo>
                  <a:lnTo>
                    <a:pt x="30153" y="15373"/>
                  </a:lnTo>
                  <a:lnTo>
                    <a:pt x="23723" y="23163"/>
                  </a:lnTo>
                  <a:lnTo>
                    <a:pt x="17919" y="31812"/>
                  </a:lnTo>
                  <a:lnTo>
                    <a:pt x="12867" y="41397"/>
                  </a:lnTo>
                  <a:lnTo>
                    <a:pt x="8772" y="52347"/>
                  </a:lnTo>
                  <a:lnTo>
                    <a:pt x="5647" y="64790"/>
                  </a:lnTo>
                  <a:lnTo>
                    <a:pt x="3362" y="78572"/>
                  </a:lnTo>
                  <a:lnTo>
                    <a:pt x="1737" y="93427"/>
                  </a:lnTo>
                  <a:lnTo>
                    <a:pt x="608" y="109079"/>
                  </a:lnTo>
                  <a:lnTo>
                    <a:pt x="0" y="124979"/>
                  </a:lnTo>
                  <a:lnTo>
                    <a:pt x="116" y="140340"/>
                  </a:lnTo>
                  <a:lnTo>
                    <a:pt x="1013" y="154772"/>
                  </a:lnTo>
                  <a:lnTo>
                    <a:pt x="2768" y="168088"/>
                  </a:lnTo>
                  <a:lnTo>
                    <a:pt x="5549" y="180119"/>
                  </a:lnTo>
                  <a:lnTo>
                    <a:pt x="9356" y="190908"/>
                  </a:lnTo>
                  <a:lnTo>
                    <a:pt x="14372" y="200324"/>
                  </a:lnTo>
                  <a:lnTo>
                    <a:pt x="21021" y="207987"/>
                  </a:lnTo>
                  <a:lnTo>
                    <a:pt x="29380" y="213844"/>
                  </a:lnTo>
                  <a:lnTo>
                    <a:pt x="39077" y="217965"/>
                  </a:lnTo>
                  <a:lnTo>
                    <a:pt x="49496" y="220374"/>
                  </a:lnTo>
                  <a:lnTo>
                    <a:pt x="60200" y="221256"/>
                  </a:lnTo>
                  <a:lnTo>
                    <a:pt x="70904" y="220866"/>
                  </a:lnTo>
                  <a:lnTo>
                    <a:pt x="82644" y="219303"/>
                  </a:lnTo>
                  <a:lnTo>
                    <a:pt x="98682" y="215318"/>
                  </a:lnTo>
                  <a:lnTo>
                    <a:pt x="124532" y="206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190756" y="4221927"/>
              <a:ext cx="73700" cy="42115"/>
            </a:xfrm>
            <a:custGeom>
              <a:avLst/>
              <a:gdLst/>
              <a:ahLst/>
              <a:cxnLst/>
              <a:rect l="0" t="0" r="0" b="0"/>
              <a:pathLst>
                <a:path w="73700" h="42115">
                  <a:moveTo>
                    <a:pt x="73699" y="0"/>
                  </a:moveTo>
                  <a:lnTo>
                    <a:pt x="64898" y="5800"/>
                  </a:lnTo>
                  <a:lnTo>
                    <a:pt x="56551" y="10725"/>
                  </a:lnTo>
                  <a:lnTo>
                    <a:pt x="47862" y="15227"/>
                  </a:lnTo>
                  <a:lnTo>
                    <a:pt x="39024" y="19491"/>
                  </a:lnTo>
                  <a:lnTo>
                    <a:pt x="29636" y="24200"/>
                  </a:lnTo>
                  <a:lnTo>
                    <a:pt x="17751" y="3088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412413" y="4147953"/>
              <a:ext cx="152102" cy="403939"/>
            </a:xfrm>
            <a:custGeom>
              <a:avLst/>
              <a:gdLst/>
              <a:ahLst/>
              <a:cxnLst/>
              <a:rect l="0" t="0" r="0" b="0"/>
              <a:pathLst>
                <a:path w="152102" h="403939">
                  <a:moveTo>
                    <a:pt x="9970" y="116088"/>
                  </a:moveTo>
                  <a:lnTo>
                    <a:pt x="10037" y="130757"/>
                  </a:lnTo>
                  <a:lnTo>
                    <a:pt x="10678" y="144669"/>
                  </a:lnTo>
                  <a:lnTo>
                    <a:pt x="11973" y="159158"/>
                  </a:lnTo>
                  <a:lnTo>
                    <a:pt x="13833" y="174013"/>
                  </a:lnTo>
                  <a:lnTo>
                    <a:pt x="16150" y="188541"/>
                  </a:lnTo>
                  <a:lnTo>
                    <a:pt x="18817" y="202364"/>
                  </a:lnTo>
                  <a:lnTo>
                    <a:pt x="21740" y="215749"/>
                  </a:lnTo>
                  <a:lnTo>
                    <a:pt x="24847" y="229409"/>
                  </a:lnTo>
                  <a:lnTo>
                    <a:pt x="28078" y="243747"/>
                  </a:lnTo>
                  <a:lnTo>
                    <a:pt x="31229" y="258835"/>
                  </a:lnTo>
                  <a:lnTo>
                    <a:pt x="33966" y="274582"/>
                  </a:lnTo>
                  <a:lnTo>
                    <a:pt x="36142" y="290844"/>
                  </a:lnTo>
                  <a:lnTo>
                    <a:pt x="37943" y="307325"/>
                  </a:lnTo>
                  <a:lnTo>
                    <a:pt x="39767" y="323609"/>
                  </a:lnTo>
                  <a:lnTo>
                    <a:pt x="41848" y="339480"/>
                  </a:lnTo>
                  <a:lnTo>
                    <a:pt x="44248" y="354745"/>
                  </a:lnTo>
                  <a:lnTo>
                    <a:pt x="46938" y="369155"/>
                  </a:lnTo>
                  <a:lnTo>
                    <a:pt x="49838" y="382647"/>
                  </a:lnTo>
                  <a:lnTo>
                    <a:pt x="52054" y="394654"/>
                  </a:lnTo>
                  <a:lnTo>
                    <a:pt x="51825" y="402533"/>
                  </a:lnTo>
                  <a:lnTo>
                    <a:pt x="49164" y="403938"/>
                  </a:lnTo>
                  <a:lnTo>
                    <a:pt x="45676" y="399767"/>
                  </a:lnTo>
                  <a:lnTo>
                    <a:pt x="42028" y="391470"/>
                  </a:lnTo>
                  <a:lnTo>
                    <a:pt x="38383" y="380245"/>
                  </a:lnTo>
                  <a:lnTo>
                    <a:pt x="34770" y="366990"/>
                  </a:lnTo>
                  <a:lnTo>
                    <a:pt x="31187" y="352341"/>
                  </a:lnTo>
                  <a:lnTo>
                    <a:pt x="27626" y="336743"/>
                  </a:lnTo>
                  <a:lnTo>
                    <a:pt x="24081" y="320505"/>
                  </a:lnTo>
                  <a:lnTo>
                    <a:pt x="20548" y="303834"/>
                  </a:lnTo>
                  <a:lnTo>
                    <a:pt x="17022" y="286874"/>
                  </a:lnTo>
                  <a:lnTo>
                    <a:pt x="13506" y="269718"/>
                  </a:lnTo>
                  <a:lnTo>
                    <a:pt x="10162" y="252433"/>
                  </a:lnTo>
                  <a:lnTo>
                    <a:pt x="7296" y="235060"/>
                  </a:lnTo>
                  <a:lnTo>
                    <a:pt x="5037" y="217634"/>
                  </a:lnTo>
                  <a:lnTo>
                    <a:pt x="3351" y="200338"/>
                  </a:lnTo>
                  <a:lnTo>
                    <a:pt x="2136" y="183490"/>
                  </a:lnTo>
                  <a:lnTo>
                    <a:pt x="1282" y="167230"/>
                  </a:lnTo>
                  <a:lnTo>
                    <a:pt x="690" y="151531"/>
                  </a:lnTo>
                  <a:lnTo>
                    <a:pt x="284" y="136296"/>
                  </a:lnTo>
                  <a:lnTo>
                    <a:pt x="13" y="121415"/>
                  </a:lnTo>
                  <a:lnTo>
                    <a:pt x="0" y="106793"/>
                  </a:lnTo>
                  <a:lnTo>
                    <a:pt x="522" y="92354"/>
                  </a:lnTo>
                  <a:lnTo>
                    <a:pt x="1696" y="78049"/>
                  </a:lnTo>
                  <a:lnTo>
                    <a:pt x="3638" y="63999"/>
                  </a:lnTo>
                  <a:lnTo>
                    <a:pt x="6545" y="50486"/>
                  </a:lnTo>
                  <a:lnTo>
                    <a:pt x="10438" y="37631"/>
                  </a:lnTo>
                  <a:lnTo>
                    <a:pt x="15510" y="25881"/>
                  </a:lnTo>
                  <a:lnTo>
                    <a:pt x="22196" y="16047"/>
                  </a:lnTo>
                  <a:lnTo>
                    <a:pt x="30581" y="8409"/>
                  </a:lnTo>
                  <a:lnTo>
                    <a:pt x="40295" y="3095"/>
                  </a:lnTo>
                  <a:lnTo>
                    <a:pt x="50725" y="336"/>
                  </a:lnTo>
                  <a:lnTo>
                    <a:pt x="61437" y="0"/>
                  </a:lnTo>
                  <a:lnTo>
                    <a:pt x="72050" y="1686"/>
                  </a:lnTo>
                  <a:lnTo>
                    <a:pt x="82169" y="4935"/>
                  </a:lnTo>
                  <a:lnTo>
                    <a:pt x="91637" y="9334"/>
                  </a:lnTo>
                  <a:lnTo>
                    <a:pt x="100484" y="14554"/>
                  </a:lnTo>
                  <a:lnTo>
                    <a:pt x="108821" y="20347"/>
                  </a:lnTo>
                  <a:lnTo>
                    <a:pt x="116762" y="26546"/>
                  </a:lnTo>
                  <a:lnTo>
                    <a:pt x="124250" y="33352"/>
                  </a:lnTo>
                  <a:lnTo>
                    <a:pt x="131062" y="41292"/>
                  </a:lnTo>
                  <a:lnTo>
                    <a:pt x="137122" y="50565"/>
                  </a:lnTo>
                  <a:lnTo>
                    <a:pt x="142345" y="61066"/>
                  </a:lnTo>
                  <a:lnTo>
                    <a:pt x="146556" y="72565"/>
                  </a:lnTo>
                  <a:lnTo>
                    <a:pt x="149748" y="84816"/>
                  </a:lnTo>
                  <a:lnTo>
                    <a:pt x="151739" y="97449"/>
                  </a:lnTo>
                  <a:lnTo>
                    <a:pt x="152101" y="109994"/>
                  </a:lnTo>
                  <a:lnTo>
                    <a:pt x="150751" y="122201"/>
                  </a:lnTo>
                  <a:lnTo>
                    <a:pt x="147896" y="133854"/>
                  </a:lnTo>
                  <a:lnTo>
                    <a:pt x="143846" y="144686"/>
                  </a:lnTo>
                  <a:lnTo>
                    <a:pt x="138893" y="154635"/>
                  </a:lnTo>
                  <a:lnTo>
                    <a:pt x="132959" y="163639"/>
                  </a:lnTo>
                  <a:lnTo>
                    <a:pt x="125620" y="171548"/>
                  </a:lnTo>
                  <a:lnTo>
                    <a:pt x="116762" y="178386"/>
                  </a:lnTo>
                  <a:lnTo>
                    <a:pt x="106585" y="184167"/>
                  </a:lnTo>
                  <a:lnTo>
                    <a:pt x="94127" y="189378"/>
                  </a:lnTo>
                  <a:lnTo>
                    <a:pt x="74941" y="194481"/>
                  </a:lnTo>
                  <a:lnTo>
                    <a:pt x="41556" y="200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612298" y="3969243"/>
              <a:ext cx="20656" cy="400084"/>
            </a:xfrm>
            <a:custGeom>
              <a:avLst/>
              <a:gdLst/>
              <a:ahLst/>
              <a:cxnLst/>
              <a:rect l="0" t="0" r="0" b="0"/>
              <a:pathLst>
                <a:path w="20656" h="400084">
                  <a:moveTo>
                    <a:pt x="10127" y="0"/>
                  </a:moveTo>
                  <a:lnTo>
                    <a:pt x="7260" y="8869"/>
                  </a:lnTo>
                  <a:lnTo>
                    <a:pt x="5118" y="17855"/>
                  </a:lnTo>
                  <a:lnTo>
                    <a:pt x="3515" y="27851"/>
                  </a:lnTo>
                  <a:lnTo>
                    <a:pt x="2334" y="38831"/>
                  </a:lnTo>
                  <a:lnTo>
                    <a:pt x="1485" y="50643"/>
                  </a:lnTo>
                  <a:lnTo>
                    <a:pt x="888" y="63115"/>
                  </a:lnTo>
                  <a:lnTo>
                    <a:pt x="474" y="76571"/>
                  </a:lnTo>
                  <a:lnTo>
                    <a:pt x="189" y="91797"/>
                  </a:lnTo>
                  <a:lnTo>
                    <a:pt x="0" y="109060"/>
                  </a:lnTo>
                  <a:lnTo>
                    <a:pt x="43" y="127534"/>
                  </a:lnTo>
                  <a:lnTo>
                    <a:pt x="603" y="145632"/>
                  </a:lnTo>
                  <a:lnTo>
                    <a:pt x="1792" y="162485"/>
                  </a:lnTo>
                  <a:lnTo>
                    <a:pt x="3405" y="178561"/>
                  </a:lnTo>
                  <a:lnTo>
                    <a:pt x="5027" y="195248"/>
                  </a:lnTo>
                  <a:lnTo>
                    <a:pt x="6417" y="213320"/>
                  </a:lnTo>
                  <a:lnTo>
                    <a:pt x="7670" y="232579"/>
                  </a:lnTo>
                  <a:lnTo>
                    <a:pt x="9119" y="252219"/>
                  </a:lnTo>
                  <a:lnTo>
                    <a:pt x="10941" y="271695"/>
                  </a:lnTo>
                  <a:lnTo>
                    <a:pt x="12995" y="290639"/>
                  </a:lnTo>
                  <a:lnTo>
                    <a:pt x="14920" y="308726"/>
                  </a:lnTo>
                  <a:lnTo>
                    <a:pt x="16513" y="325870"/>
                  </a:lnTo>
                  <a:lnTo>
                    <a:pt x="17736" y="341765"/>
                  </a:lnTo>
                  <a:lnTo>
                    <a:pt x="18765" y="357455"/>
                  </a:lnTo>
                  <a:lnTo>
                    <a:pt x="19687" y="375436"/>
                  </a:lnTo>
                  <a:lnTo>
                    <a:pt x="2065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721043" y="4136294"/>
              <a:ext cx="301465" cy="235266"/>
            </a:xfrm>
            <a:custGeom>
              <a:avLst/>
              <a:gdLst/>
              <a:ahLst/>
              <a:cxnLst/>
              <a:rect l="0" t="0" r="0" b="0"/>
              <a:pathLst>
                <a:path w="301465" h="235266">
                  <a:moveTo>
                    <a:pt x="27724" y="22462"/>
                  </a:moveTo>
                  <a:lnTo>
                    <a:pt x="21923" y="31331"/>
                  </a:lnTo>
                  <a:lnTo>
                    <a:pt x="16999" y="40317"/>
                  </a:lnTo>
                  <a:lnTo>
                    <a:pt x="12501" y="50312"/>
                  </a:lnTo>
                  <a:lnTo>
                    <a:pt x="8453" y="61293"/>
                  </a:lnTo>
                  <a:lnTo>
                    <a:pt x="5088" y="73105"/>
                  </a:lnTo>
                  <a:lnTo>
                    <a:pt x="2484" y="85568"/>
                  </a:lnTo>
                  <a:lnTo>
                    <a:pt x="730" y="98678"/>
                  </a:lnTo>
                  <a:lnTo>
                    <a:pt x="0" y="112607"/>
                  </a:lnTo>
                  <a:lnTo>
                    <a:pt x="287" y="127374"/>
                  </a:lnTo>
                  <a:lnTo>
                    <a:pt x="1445" y="142542"/>
                  </a:lnTo>
                  <a:lnTo>
                    <a:pt x="3285" y="157343"/>
                  </a:lnTo>
                  <a:lnTo>
                    <a:pt x="5635" y="171367"/>
                  </a:lnTo>
                  <a:lnTo>
                    <a:pt x="8517" y="184393"/>
                  </a:lnTo>
                  <a:lnTo>
                    <a:pt x="12129" y="196223"/>
                  </a:lnTo>
                  <a:lnTo>
                    <a:pt x="16531" y="206873"/>
                  </a:lnTo>
                  <a:lnTo>
                    <a:pt x="21962" y="216195"/>
                  </a:lnTo>
                  <a:lnTo>
                    <a:pt x="28897" y="223794"/>
                  </a:lnTo>
                  <a:lnTo>
                    <a:pt x="37448" y="229603"/>
                  </a:lnTo>
                  <a:lnTo>
                    <a:pt x="47105" y="233523"/>
                  </a:lnTo>
                  <a:lnTo>
                    <a:pt x="56964" y="235265"/>
                  </a:lnTo>
                  <a:lnTo>
                    <a:pt x="66476" y="234874"/>
                  </a:lnTo>
                  <a:lnTo>
                    <a:pt x="75299" y="232512"/>
                  </a:lnTo>
                  <a:lnTo>
                    <a:pt x="83145" y="228269"/>
                  </a:lnTo>
                  <a:lnTo>
                    <a:pt x="89973" y="222381"/>
                  </a:lnTo>
                  <a:lnTo>
                    <a:pt x="95913" y="215175"/>
                  </a:lnTo>
                  <a:lnTo>
                    <a:pt x="101152" y="206977"/>
                  </a:lnTo>
                  <a:lnTo>
                    <a:pt x="105865" y="198050"/>
                  </a:lnTo>
                  <a:lnTo>
                    <a:pt x="110033" y="188278"/>
                  </a:lnTo>
                  <a:lnTo>
                    <a:pt x="113461" y="177201"/>
                  </a:lnTo>
                  <a:lnTo>
                    <a:pt x="116103" y="164672"/>
                  </a:lnTo>
                  <a:lnTo>
                    <a:pt x="118047" y="150833"/>
                  </a:lnTo>
                  <a:lnTo>
                    <a:pt x="119435" y="135940"/>
                  </a:lnTo>
                  <a:lnTo>
                    <a:pt x="120411" y="120289"/>
                  </a:lnTo>
                  <a:lnTo>
                    <a:pt x="121278" y="105434"/>
                  </a:lnTo>
                  <a:lnTo>
                    <a:pt x="123329" y="94858"/>
                  </a:lnTo>
                  <a:lnTo>
                    <a:pt x="127311" y="90270"/>
                  </a:lnTo>
                  <a:lnTo>
                    <a:pt x="132154" y="90171"/>
                  </a:lnTo>
                  <a:lnTo>
                    <a:pt x="137474" y="93207"/>
                  </a:lnTo>
                  <a:lnTo>
                    <a:pt x="143194" y="98873"/>
                  </a:lnTo>
                  <a:lnTo>
                    <a:pt x="149254" y="106753"/>
                  </a:lnTo>
                  <a:lnTo>
                    <a:pt x="155586" y="116388"/>
                  </a:lnTo>
                  <a:lnTo>
                    <a:pt x="162122" y="127341"/>
                  </a:lnTo>
                  <a:lnTo>
                    <a:pt x="168806" y="139243"/>
                  </a:lnTo>
                  <a:lnTo>
                    <a:pt x="175597" y="151650"/>
                  </a:lnTo>
                  <a:lnTo>
                    <a:pt x="182461" y="164049"/>
                  </a:lnTo>
                  <a:lnTo>
                    <a:pt x="189330" y="176095"/>
                  </a:lnTo>
                  <a:lnTo>
                    <a:pt x="194625" y="185232"/>
                  </a:lnTo>
                  <a:lnTo>
                    <a:pt x="196562" y="188362"/>
                  </a:lnTo>
                  <a:lnTo>
                    <a:pt x="196061" y="186519"/>
                  </a:lnTo>
                  <a:lnTo>
                    <a:pt x="194174" y="181414"/>
                  </a:lnTo>
                  <a:lnTo>
                    <a:pt x="191541" y="174285"/>
                  </a:lnTo>
                  <a:lnTo>
                    <a:pt x="188511" y="165907"/>
                  </a:lnTo>
                  <a:lnTo>
                    <a:pt x="185269" y="156754"/>
                  </a:lnTo>
                  <a:lnTo>
                    <a:pt x="181911" y="147114"/>
                  </a:lnTo>
                  <a:lnTo>
                    <a:pt x="178497" y="137158"/>
                  </a:lnTo>
                  <a:lnTo>
                    <a:pt x="175212" y="126834"/>
                  </a:lnTo>
                  <a:lnTo>
                    <a:pt x="172384" y="115906"/>
                  </a:lnTo>
                  <a:lnTo>
                    <a:pt x="170151" y="104292"/>
                  </a:lnTo>
                  <a:lnTo>
                    <a:pt x="168652" y="92220"/>
                  </a:lnTo>
                  <a:lnTo>
                    <a:pt x="168096" y="80116"/>
                  </a:lnTo>
                  <a:lnTo>
                    <a:pt x="168510" y="68236"/>
                  </a:lnTo>
                  <a:lnTo>
                    <a:pt x="170094" y="56820"/>
                  </a:lnTo>
                  <a:lnTo>
                    <a:pt x="173285" y="46153"/>
                  </a:lnTo>
                  <a:lnTo>
                    <a:pt x="178182" y="36317"/>
                  </a:lnTo>
                  <a:lnTo>
                    <a:pt x="184912" y="27392"/>
                  </a:lnTo>
                  <a:lnTo>
                    <a:pt x="193781" y="19535"/>
                  </a:lnTo>
                  <a:lnTo>
                    <a:pt x="204740" y="12738"/>
                  </a:lnTo>
                  <a:lnTo>
                    <a:pt x="217150" y="7172"/>
                  </a:lnTo>
                  <a:lnTo>
                    <a:pt x="230000" y="3256"/>
                  </a:lnTo>
                  <a:lnTo>
                    <a:pt x="242666" y="1061"/>
                  </a:lnTo>
                  <a:lnTo>
                    <a:pt x="254659" y="217"/>
                  </a:lnTo>
                  <a:lnTo>
                    <a:pt x="266741" y="0"/>
                  </a:lnTo>
                  <a:lnTo>
                    <a:pt x="281085" y="388"/>
                  </a:lnTo>
                  <a:lnTo>
                    <a:pt x="301464" y="1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011105" y="4199618"/>
              <a:ext cx="177239" cy="156081"/>
            </a:xfrm>
            <a:custGeom>
              <a:avLst/>
              <a:gdLst/>
              <a:ahLst/>
              <a:cxnLst/>
              <a:rect l="0" t="0" r="0" b="0"/>
              <a:pathLst>
                <a:path w="177239" h="156081">
                  <a:moveTo>
                    <a:pt x="127216" y="53895"/>
                  </a:moveTo>
                  <a:lnTo>
                    <a:pt x="124216" y="45160"/>
                  </a:lnTo>
                  <a:lnTo>
                    <a:pt x="120793" y="37454"/>
                  </a:lnTo>
                  <a:lnTo>
                    <a:pt x="116593" y="30057"/>
                  </a:lnTo>
                  <a:lnTo>
                    <a:pt x="111519" y="22968"/>
                  </a:lnTo>
                  <a:lnTo>
                    <a:pt x="105390" y="16438"/>
                  </a:lnTo>
                  <a:lnTo>
                    <a:pt x="98201" y="10575"/>
                  </a:lnTo>
                  <a:lnTo>
                    <a:pt x="89941" y="5655"/>
                  </a:lnTo>
                  <a:lnTo>
                    <a:pt x="80498" y="2182"/>
                  </a:lnTo>
                  <a:lnTo>
                    <a:pt x="69934" y="298"/>
                  </a:lnTo>
                  <a:lnTo>
                    <a:pt x="58758" y="0"/>
                  </a:lnTo>
                  <a:lnTo>
                    <a:pt x="47795" y="1312"/>
                  </a:lnTo>
                  <a:lnTo>
                    <a:pt x="37506" y="4092"/>
                  </a:lnTo>
                  <a:lnTo>
                    <a:pt x="28142" y="8398"/>
                  </a:lnTo>
                  <a:lnTo>
                    <a:pt x="19927" y="14561"/>
                  </a:lnTo>
                  <a:lnTo>
                    <a:pt x="12856" y="22599"/>
                  </a:lnTo>
                  <a:lnTo>
                    <a:pt x="7089" y="32420"/>
                  </a:lnTo>
                  <a:lnTo>
                    <a:pt x="3031" y="43986"/>
                  </a:lnTo>
                  <a:lnTo>
                    <a:pt x="742" y="57091"/>
                  </a:lnTo>
                  <a:lnTo>
                    <a:pt x="0" y="71109"/>
                  </a:lnTo>
                  <a:lnTo>
                    <a:pt x="482" y="85125"/>
                  </a:lnTo>
                  <a:lnTo>
                    <a:pt x="1880" y="98614"/>
                  </a:lnTo>
                  <a:lnTo>
                    <a:pt x="4104" y="111278"/>
                  </a:lnTo>
                  <a:lnTo>
                    <a:pt x="7267" y="122865"/>
                  </a:lnTo>
                  <a:lnTo>
                    <a:pt x="11360" y="133347"/>
                  </a:lnTo>
                  <a:lnTo>
                    <a:pt x="16413" y="142386"/>
                  </a:lnTo>
                  <a:lnTo>
                    <a:pt x="22560" y="149263"/>
                  </a:lnTo>
                  <a:lnTo>
                    <a:pt x="29768" y="153774"/>
                  </a:lnTo>
                  <a:lnTo>
                    <a:pt x="37711" y="156009"/>
                  </a:lnTo>
                  <a:lnTo>
                    <a:pt x="45881" y="156080"/>
                  </a:lnTo>
                  <a:lnTo>
                    <a:pt x="53962" y="154273"/>
                  </a:lnTo>
                  <a:lnTo>
                    <a:pt x="61674" y="150808"/>
                  </a:lnTo>
                  <a:lnTo>
                    <a:pt x="68699" y="145750"/>
                  </a:lnTo>
                  <a:lnTo>
                    <a:pt x="74935" y="139271"/>
                  </a:lnTo>
                  <a:lnTo>
                    <a:pt x="80291" y="131312"/>
                  </a:lnTo>
                  <a:lnTo>
                    <a:pt x="84599" y="121536"/>
                  </a:lnTo>
                  <a:lnTo>
                    <a:pt x="87874" y="109928"/>
                  </a:lnTo>
                  <a:lnTo>
                    <a:pt x="90431" y="97065"/>
                  </a:lnTo>
                  <a:lnTo>
                    <a:pt x="92771" y="83901"/>
                  </a:lnTo>
                  <a:lnTo>
                    <a:pt x="95216" y="71055"/>
                  </a:lnTo>
                  <a:lnTo>
                    <a:pt x="98309" y="60224"/>
                  </a:lnTo>
                  <a:lnTo>
                    <a:pt x="102176" y="54154"/>
                  </a:lnTo>
                  <a:lnTo>
                    <a:pt x="106040" y="53387"/>
                  </a:lnTo>
                  <a:lnTo>
                    <a:pt x="109726" y="56618"/>
                  </a:lnTo>
                  <a:lnTo>
                    <a:pt x="113298" y="62488"/>
                  </a:lnTo>
                  <a:lnTo>
                    <a:pt x="116982" y="70199"/>
                  </a:lnTo>
                  <a:lnTo>
                    <a:pt x="121120" y="79446"/>
                  </a:lnTo>
                  <a:lnTo>
                    <a:pt x="125860" y="89964"/>
                  </a:lnTo>
                  <a:lnTo>
                    <a:pt x="131176" y="101152"/>
                  </a:lnTo>
                  <a:lnTo>
                    <a:pt x="136966" y="112142"/>
                  </a:lnTo>
                  <a:lnTo>
                    <a:pt x="143124" y="122459"/>
                  </a:lnTo>
                  <a:lnTo>
                    <a:pt x="149716" y="131847"/>
                  </a:lnTo>
                  <a:lnTo>
                    <a:pt x="156972" y="140083"/>
                  </a:lnTo>
                  <a:lnTo>
                    <a:pt x="164965" y="147169"/>
                  </a:lnTo>
                  <a:lnTo>
                    <a:pt x="173620" y="152944"/>
                  </a:lnTo>
                  <a:lnTo>
                    <a:pt x="177238" y="154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261259" y="3990300"/>
              <a:ext cx="15646" cy="327701"/>
            </a:xfrm>
            <a:custGeom>
              <a:avLst/>
              <a:gdLst/>
              <a:ahLst/>
              <a:cxnLst/>
              <a:rect l="0" t="0" r="0" b="0"/>
              <a:pathLst>
                <a:path w="15646" h="327701">
                  <a:moveTo>
                    <a:pt x="13933" y="0"/>
                  </a:moveTo>
                  <a:lnTo>
                    <a:pt x="10999" y="8869"/>
                  </a:lnTo>
                  <a:lnTo>
                    <a:pt x="8218" y="17856"/>
                  </a:lnTo>
                  <a:lnTo>
                    <a:pt x="5326" y="27860"/>
                  </a:lnTo>
                  <a:lnTo>
                    <a:pt x="2631" y="39186"/>
                  </a:lnTo>
                  <a:lnTo>
                    <a:pt x="762" y="52294"/>
                  </a:lnTo>
                  <a:lnTo>
                    <a:pt x="0" y="67255"/>
                  </a:lnTo>
                  <a:lnTo>
                    <a:pt x="141" y="83670"/>
                  </a:lnTo>
                  <a:lnTo>
                    <a:pt x="695" y="100896"/>
                  </a:lnTo>
                  <a:lnTo>
                    <a:pt x="1324" y="118472"/>
                  </a:lnTo>
                  <a:lnTo>
                    <a:pt x="1882" y="135999"/>
                  </a:lnTo>
                  <a:lnTo>
                    <a:pt x="2321" y="153065"/>
                  </a:lnTo>
                  <a:lnTo>
                    <a:pt x="2653" y="169507"/>
                  </a:lnTo>
                  <a:lnTo>
                    <a:pt x="3061" y="185514"/>
                  </a:lnTo>
                  <a:lnTo>
                    <a:pt x="3875" y="201497"/>
                  </a:lnTo>
                  <a:lnTo>
                    <a:pt x="5238" y="217700"/>
                  </a:lnTo>
                  <a:lnTo>
                    <a:pt x="6969" y="234197"/>
                  </a:lnTo>
                  <a:lnTo>
                    <a:pt x="8670" y="250964"/>
                  </a:lnTo>
                  <a:lnTo>
                    <a:pt x="10114" y="267953"/>
                  </a:lnTo>
                  <a:lnTo>
                    <a:pt x="11404" y="285109"/>
                  </a:lnTo>
                  <a:lnTo>
                    <a:pt x="12876" y="302386"/>
                  </a:lnTo>
                  <a:lnTo>
                    <a:pt x="14713" y="319753"/>
                  </a:lnTo>
                  <a:lnTo>
                    <a:pt x="15645" y="327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Freeform 116"/>
          <p:cNvSpPr/>
          <p:nvPr/>
        </p:nvSpPr>
        <p:spPr>
          <a:xfrm>
            <a:off x="6432911" y="2842694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00082" y="284269"/>
            <a:ext cx="3716561" cy="515897"/>
            <a:chOff x="400082" y="284269"/>
            <a:chExt cx="3716561" cy="515897"/>
          </a:xfrm>
        </p:grpSpPr>
        <p:sp>
          <p:nvSpPr>
            <p:cNvPr id="2" name="Freeform 1"/>
            <p:cNvSpPr/>
            <p:nvPr/>
          </p:nvSpPr>
          <p:spPr>
            <a:xfrm>
              <a:off x="694880" y="357968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10529" y="11937"/>
                  </a:lnTo>
                  <a:lnTo>
                    <a:pt x="10529" y="24986"/>
                  </a:lnTo>
                  <a:lnTo>
                    <a:pt x="10529" y="40474"/>
                  </a:lnTo>
                  <a:lnTo>
                    <a:pt x="10529" y="58215"/>
                  </a:lnTo>
                  <a:lnTo>
                    <a:pt x="10529" y="77824"/>
                  </a:lnTo>
                  <a:lnTo>
                    <a:pt x="10529" y="98866"/>
                  </a:lnTo>
                  <a:lnTo>
                    <a:pt x="10529" y="120470"/>
                  </a:lnTo>
                  <a:lnTo>
                    <a:pt x="10529" y="141412"/>
                  </a:lnTo>
                  <a:lnTo>
                    <a:pt x="10529" y="161082"/>
                  </a:lnTo>
                  <a:lnTo>
                    <a:pt x="10529" y="179742"/>
                  </a:lnTo>
                  <a:lnTo>
                    <a:pt x="10529" y="198193"/>
                  </a:lnTo>
                  <a:lnTo>
                    <a:pt x="10529" y="216946"/>
                  </a:lnTo>
                  <a:lnTo>
                    <a:pt x="10529" y="236172"/>
                  </a:lnTo>
                  <a:lnTo>
                    <a:pt x="10529" y="255860"/>
                  </a:lnTo>
                  <a:lnTo>
                    <a:pt x="10524" y="275917"/>
                  </a:lnTo>
                  <a:lnTo>
                    <a:pt x="10351" y="295761"/>
                  </a:lnTo>
                  <a:lnTo>
                    <a:pt x="9703" y="314392"/>
                  </a:lnTo>
                  <a:lnTo>
                    <a:pt x="8454" y="331351"/>
                  </a:lnTo>
                  <a:lnTo>
                    <a:pt x="6793" y="346438"/>
                  </a:lnTo>
                  <a:lnTo>
                    <a:pt x="4966" y="361032"/>
                  </a:lnTo>
                  <a:lnTo>
                    <a:pt x="2812" y="37752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082" y="284269"/>
              <a:ext cx="579069" cy="105286"/>
            </a:xfrm>
            <a:custGeom>
              <a:avLst/>
              <a:gdLst/>
              <a:ahLst/>
              <a:cxnLst/>
              <a:rect l="0" t="0" r="0" b="0"/>
              <a:pathLst>
                <a:path w="579069" h="105286">
                  <a:moveTo>
                    <a:pt x="579068" y="0"/>
                  </a:moveTo>
                  <a:lnTo>
                    <a:pt x="567266" y="2934"/>
                  </a:lnTo>
                  <a:lnTo>
                    <a:pt x="555497" y="5716"/>
                  </a:lnTo>
                  <a:lnTo>
                    <a:pt x="542611" y="8616"/>
                  </a:lnTo>
                  <a:lnTo>
                    <a:pt x="528936" y="11656"/>
                  </a:lnTo>
                  <a:lnTo>
                    <a:pt x="515256" y="14821"/>
                  </a:lnTo>
                  <a:lnTo>
                    <a:pt x="502035" y="18080"/>
                  </a:lnTo>
                  <a:lnTo>
                    <a:pt x="489238" y="21245"/>
                  </a:lnTo>
                  <a:lnTo>
                    <a:pt x="476510" y="23988"/>
                  </a:lnTo>
                  <a:lnTo>
                    <a:pt x="463618" y="26169"/>
                  </a:lnTo>
                  <a:lnTo>
                    <a:pt x="450487" y="27971"/>
                  </a:lnTo>
                  <a:lnTo>
                    <a:pt x="437124" y="29795"/>
                  </a:lnTo>
                  <a:lnTo>
                    <a:pt x="423573" y="31872"/>
                  </a:lnTo>
                  <a:lnTo>
                    <a:pt x="409877" y="34099"/>
                  </a:lnTo>
                  <a:lnTo>
                    <a:pt x="396075" y="36141"/>
                  </a:lnTo>
                  <a:lnTo>
                    <a:pt x="382199" y="37817"/>
                  </a:lnTo>
                  <a:lnTo>
                    <a:pt x="368271" y="39264"/>
                  </a:lnTo>
                  <a:lnTo>
                    <a:pt x="354308" y="40842"/>
                  </a:lnTo>
                  <a:lnTo>
                    <a:pt x="340316" y="42751"/>
                  </a:lnTo>
                  <a:lnTo>
                    <a:pt x="326138" y="44863"/>
                  </a:lnTo>
                  <a:lnTo>
                    <a:pt x="311475" y="46828"/>
                  </a:lnTo>
                  <a:lnTo>
                    <a:pt x="296203" y="48451"/>
                  </a:lnTo>
                  <a:lnTo>
                    <a:pt x="280522" y="49863"/>
                  </a:lnTo>
                  <a:lnTo>
                    <a:pt x="264843" y="51418"/>
                  </a:lnTo>
                  <a:lnTo>
                    <a:pt x="249407" y="53315"/>
                  </a:lnTo>
                  <a:lnTo>
                    <a:pt x="234279" y="55590"/>
                  </a:lnTo>
                  <a:lnTo>
                    <a:pt x="219435" y="58196"/>
                  </a:lnTo>
                  <a:lnTo>
                    <a:pt x="204820" y="61063"/>
                  </a:lnTo>
                  <a:lnTo>
                    <a:pt x="190378" y="64125"/>
                  </a:lnTo>
                  <a:lnTo>
                    <a:pt x="176061" y="67326"/>
                  </a:lnTo>
                  <a:lnTo>
                    <a:pt x="161837" y="70625"/>
                  </a:lnTo>
                  <a:lnTo>
                    <a:pt x="147843" y="73992"/>
                  </a:lnTo>
                  <a:lnTo>
                    <a:pt x="134365" y="77405"/>
                  </a:lnTo>
                  <a:lnTo>
                    <a:pt x="121522" y="80850"/>
                  </a:lnTo>
                  <a:lnTo>
                    <a:pt x="109270" y="84316"/>
                  </a:lnTo>
                  <a:lnTo>
                    <a:pt x="97502" y="87796"/>
                  </a:lnTo>
                  <a:lnTo>
                    <a:pt x="86098" y="91281"/>
                  </a:lnTo>
                  <a:lnTo>
                    <a:pt x="74793" y="94605"/>
                  </a:lnTo>
                  <a:lnTo>
                    <a:pt x="63203" y="97458"/>
                  </a:lnTo>
                  <a:lnTo>
                    <a:pt x="51159" y="99708"/>
                  </a:lnTo>
                  <a:lnTo>
                    <a:pt x="39261" y="101392"/>
                  </a:lnTo>
                  <a:lnTo>
                    <a:pt x="27611" y="102787"/>
                  </a:lnTo>
                  <a:lnTo>
                    <a:pt x="15183" y="10401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3383" y="336911"/>
              <a:ext cx="363081" cy="436307"/>
            </a:xfrm>
            <a:custGeom>
              <a:avLst/>
              <a:gdLst/>
              <a:ahLst/>
              <a:cxnLst/>
              <a:rect l="0" t="0" r="0" b="0"/>
              <a:pathLst>
                <a:path w="363081" h="436307">
                  <a:moveTo>
                    <a:pt x="19953" y="0"/>
                  </a:moveTo>
                  <a:lnTo>
                    <a:pt x="19886" y="14602"/>
                  </a:lnTo>
                  <a:lnTo>
                    <a:pt x="19246" y="27873"/>
                  </a:lnTo>
                  <a:lnTo>
                    <a:pt x="17954" y="41079"/>
                  </a:lnTo>
                  <a:lnTo>
                    <a:pt x="16267" y="54594"/>
                  </a:lnTo>
                  <a:lnTo>
                    <a:pt x="14599" y="68751"/>
                  </a:lnTo>
                  <a:lnTo>
                    <a:pt x="13186" y="83662"/>
                  </a:lnTo>
                  <a:lnTo>
                    <a:pt x="12088" y="99427"/>
                  </a:lnTo>
                  <a:lnTo>
                    <a:pt x="11277" y="116221"/>
                  </a:lnTo>
                  <a:lnTo>
                    <a:pt x="10698" y="134034"/>
                  </a:lnTo>
                  <a:lnTo>
                    <a:pt x="10292" y="152555"/>
                  </a:lnTo>
                  <a:lnTo>
                    <a:pt x="10012" y="171286"/>
                  </a:lnTo>
                  <a:lnTo>
                    <a:pt x="9821" y="189925"/>
                  </a:lnTo>
                  <a:lnTo>
                    <a:pt x="9691" y="208525"/>
                  </a:lnTo>
                  <a:lnTo>
                    <a:pt x="9603" y="227385"/>
                  </a:lnTo>
                  <a:lnTo>
                    <a:pt x="9544" y="246663"/>
                  </a:lnTo>
                  <a:lnTo>
                    <a:pt x="9505" y="266204"/>
                  </a:lnTo>
                  <a:lnTo>
                    <a:pt x="9478" y="285636"/>
                  </a:lnTo>
                  <a:lnTo>
                    <a:pt x="9460" y="304748"/>
                  </a:lnTo>
                  <a:lnTo>
                    <a:pt x="9449" y="323499"/>
                  </a:lnTo>
                  <a:lnTo>
                    <a:pt x="9441" y="341929"/>
                  </a:lnTo>
                  <a:lnTo>
                    <a:pt x="9435" y="360100"/>
                  </a:lnTo>
                  <a:lnTo>
                    <a:pt x="9432" y="377914"/>
                  </a:lnTo>
                  <a:lnTo>
                    <a:pt x="9429" y="395115"/>
                  </a:lnTo>
                  <a:lnTo>
                    <a:pt x="9423" y="411584"/>
                  </a:lnTo>
                  <a:lnTo>
                    <a:pt x="9233" y="426189"/>
                  </a:lnTo>
                  <a:lnTo>
                    <a:pt x="8008" y="435279"/>
                  </a:lnTo>
                  <a:lnTo>
                    <a:pt x="5678" y="436306"/>
                  </a:lnTo>
                  <a:lnTo>
                    <a:pt x="3570" y="430664"/>
                  </a:lnTo>
                  <a:lnTo>
                    <a:pt x="2036" y="420360"/>
                  </a:lnTo>
                  <a:lnTo>
                    <a:pt x="990" y="407151"/>
                  </a:lnTo>
                  <a:lnTo>
                    <a:pt x="294" y="392223"/>
                  </a:lnTo>
                  <a:lnTo>
                    <a:pt x="0" y="376445"/>
                  </a:lnTo>
                  <a:lnTo>
                    <a:pt x="339" y="360538"/>
                  </a:lnTo>
                  <a:lnTo>
                    <a:pt x="1386" y="344873"/>
                  </a:lnTo>
                  <a:lnTo>
                    <a:pt x="3074" y="329722"/>
                  </a:lnTo>
                  <a:lnTo>
                    <a:pt x="5280" y="315376"/>
                  </a:lnTo>
                  <a:lnTo>
                    <a:pt x="7884" y="301909"/>
                  </a:lnTo>
                  <a:lnTo>
                    <a:pt x="11107" y="289387"/>
                  </a:lnTo>
                  <a:lnTo>
                    <a:pt x="15481" y="277960"/>
                  </a:lnTo>
                  <a:lnTo>
                    <a:pt x="21208" y="267617"/>
                  </a:lnTo>
                  <a:lnTo>
                    <a:pt x="28344" y="258686"/>
                  </a:lnTo>
                  <a:lnTo>
                    <a:pt x="36961" y="251890"/>
                  </a:lnTo>
                  <a:lnTo>
                    <a:pt x="46937" y="247435"/>
                  </a:lnTo>
                  <a:lnTo>
                    <a:pt x="57703" y="245241"/>
                  </a:lnTo>
                  <a:lnTo>
                    <a:pt x="68381" y="245198"/>
                  </a:lnTo>
                  <a:lnTo>
                    <a:pt x="78482" y="247019"/>
                  </a:lnTo>
                  <a:lnTo>
                    <a:pt x="87887" y="250323"/>
                  </a:lnTo>
                  <a:lnTo>
                    <a:pt x="96664" y="254742"/>
                  </a:lnTo>
                  <a:lnTo>
                    <a:pt x="104934" y="259970"/>
                  </a:lnTo>
                  <a:lnTo>
                    <a:pt x="112657" y="265934"/>
                  </a:lnTo>
                  <a:lnTo>
                    <a:pt x="119633" y="272768"/>
                  </a:lnTo>
                  <a:lnTo>
                    <a:pt x="125813" y="280477"/>
                  </a:lnTo>
                  <a:lnTo>
                    <a:pt x="131287" y="288943"/>
                  </a:lnTo>
                  <a:lnTo>
                    <a:pt x="136199" y="298004"/>
                  </a:lnTo>
                  <a:lnTo>
                    <a:pt x="140689" y="307508"/>
                  </a:lnTo>
                  <a:lnTo>
                    <a:pt x="144876" y="317332"/>
                  </a:lnTo>
                  <a:lnTo>
                    <a:pt x="148847" y="327379"/>
                  </a:lnTo>
                  <a:lnTo>
                    <a:pt x="152697" y="337549"/>
                  </a:lnTo>
                  <a:lnTo>
                    <a:pt x="157370" y="346636"/>
                  </a:lnTo>
                  <a:lnTo>
                    <a:pt x="163453" y="352302"/>
                  </a:lnTo>
                  <a:lnTo>
                    <a:pt x="169872" y="353650"/>
                  </a:lnTo>
                  <a:lnTo>
                    <a:pt x="176327" y="351378"/>
                  </a:lnTo>
                  <a:lnTo>
                    <a:pt x="182853" y="346481"/>
                  </a:lnTo>
                  <a:lnTo>
                    <a:pt x="189810" y="340092"/>
                  </a:lnTo>
                  <a:lnTo>
                    <a:pt x="197816" y="333410"/>
                  </a:lnTo>
                  <a:lnTo>
                    <a:pt x="207115" y="327102"/>
                  </a:lnTo>
                  <a:lnTo>
                    <a:pt x="217625" y="321541"/>
                  </a:lnTo>
                  <a:lnTo>
                    <a:pt x="229125" y="317019"/>
                  </a:lnTo>
                  <a:lnTo>
                    <a:pt x="241374" y="313562"/>
                  </a:lnTo>
                  <a:lnTo>
                    <a:pt x="254005" y="310864"/>
                  </a:lnTo>
                  <a:lnTo>
                    <a:pt x="266549" y="308420"/>
                  </a:lnTo>
                  <a:lnTo>
                    <a:pt x="278764" y="305915"/>
                  </a:lnTo>
                  <a:lnTo>
                    <a:pt x="290760" y="303227"/>
                  </a:lnTo>
                  <a:lnTo>
                    <a:pt x="302888" y="300342"/>
                  </a:lnTo>
                  <a:lnTo>
                    <a:pt x="315334" y="297278"/>
                  </a:lnTo>
                  <a:lnTo>
                    <a:pt x="327643" y="293745"/>
                  </a:lnTo>
                  <a:lnTo>
                    <a:pt x="338849" y="289162"/>
                  </a:lnTo>
                  <a:lnTo>
                    <a:pt x="348483" y="283300"/>
                  </a:lnTo>
                  <a:lnTo>
                    <a:pt x="356086" y="276245"/>
                  </a:lnTo>
                  <a:lnTo>
                    <a:pt x="360986" y="268213"/>
                  </a:lnTo>
                  <a:lnTo>
                    <a:pt x="363080" y="259449"/>
                  </a:lnTo>
                  <a:lnTo>
                    <a:pt x="362401" y="250480"/>
                  </a:lnTo>
                  <a:lnTo>
                    <a:pt x="358844" y="242080"/>
                  </a:lnTo>
                  <a:lnTo>
                    <a:pt x="352642" y="234628"/>
                  </a:lnTo>
                  <a:lnTo>
                    <a:pt x="344261" y="228306"/>
                  </a:lnTo>
                  <a:lnTo>
                    <a:pt x="334212" y="223276"/>
                  </a:lnTo>
                  <a:lnTo>
                    <a:pt x="322950" y="219494"/>
                  </a:lnTo>
                  <a:lnTo>
                    <a:pt x="311156" y="217090"/>
                  </a:lnTo>
                  <a:lnTo>
                    <a:pt x="299706" y="216441"/>
                  </a:lnTo>
                  <a:lnTo>
                    <a:pt x="289048" y="217595"/>
                  </a:lnTo>
                  <a:lnTo>
                    <a:pt x="279250" y="220317"/>
                  </a:lnTo>
                  <a:lnTo>
                    <a:pt x="270201" y="224277"/>
                  </a:lnTo>
                  <a:lnTo>
                    <a:pt x="261740" y="229165"/>
                  </a:lnTo>
                  <a:lnTo>
                    <a:pt x="253717" y="234886"/>
                  </a:lnTo>
                  <a:lnTo>
                    <a:pt x="246006" y="241549"/>
                  </a:lnTo>
                  <a:lnTo>
                    <a:pt x="238520" y="249140"/>
                  </a:lnTo>
                  <a:lnTo>
                    <a:pt x="231355" y="257525"/>
                  </a:lnTo>
                  <a:lnTo>
                    <a:pt x="224769" y="266531"/>
                  </a:lnTo>
                  <a:lnTo>
                    <a:pt x="218858" y="275998"/>
                  </a:lnTo>
                  <a:lnTo>
                    <a:pt x="213567" y="285797"/>
                  </a:lnTo>
                  <a:lnTo>
                    <a:pt x="208779" y="295827"/>
                  </a:lnTo>
                  <a:lnTo>
                    <a:pt x="204377" y="306023"/>
                  </a:lnTo>
                  <a:lnTo>
                    <a:pt x="200421" y="316496"/>
                  </a:lnTo>
                  <a:lnTo>
                    <a:pt x="197135" y="327520"/>
                  </a:lnTo>
                  <a:lnTo>
                    <a:pt x="194599" y="339194"/>
                  </a:lnTo>
                  <a:lnTo>
                    <a:pt x="193066" y="351307"/>
                  </a:lnTo>
                  <a:lnTo>
                    <a:pt x="193019" y="363437"/>
                  </a:lnTo>
                  <a:lnTo>
                    <a:pt x="194588" y="375329"/>
                  </a:lnTo>
                  <a:lnTo>
                    <a:pt x="197762" y="386584"/>
                  </a:lnTo>
                  <a:lnTo>
                    <a:pt x="202558" y="396610"/>
                  </a:lnTo>
                  <a:lnTo>
                    <a:pt x="208822" y="405201"/>
                  </a:lnTo>
                  <a:lnTo>
                    <a:pt x="216280" y="412477"/>
                  </a:lnTo>
                  <a:lnTo>
                    <a:pt x="224648" y="418688"/>
                  </a:lnTo>
                  <a:lnTo>
                    <a:pt x="233680" y="424084"/>
                  </a:lnTo>
                  <a:lnTo>
                    <a:pt x="243183" y="428558"/>
                  </a:lnTo>
                  <a:lnTo>
                    <a:pt x="253015" y="431667"/>
                  </a:lnTo>
                  <a:lnTo>
                    <a:pt x="263067" y="433275"/>
                  </a:lnTo>
                  <a:lnTo>
                    <a:pt x="273105" y="433372"/>
                  </a:lnTo>
                  <a:lnTo>
                    <a:pt x="282772" y="431917"/>
                  </a:lnTo>
                  <a:lnTo>
                    <a:pt x="291908" y="429047"/>
                  </a:lnTo>
                  <a:lnTo>
                    <a:pt x="300688" y="425019"/>
                  </a:lnTo>
                  <a:lnTo>
                    <a:pt x="309505" y="420107"/>
                  </a:lnTo>
                  <a:lnTo>
                    <a:pt x="318574" y="414557"/>
                  </a:lnTo>
                  <a:lnTo>
                    <a:pt x="327496" y="408862"/>
                  </a:lnTo>
                  <a:lnTo>
                    <a:pt x="336221" y="403203"/>
                  </a:lnTo>
                  <a:lnTo>
                    <a:pt x="345517" y="397088"/>
                  </a:lnTo>
                  <a:lnTo>
                    <a:pt x="356865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52891" y="526424"/>
              <a:ext cx="136871" cy="231180"/>
            </a:xfrm>
            <a:custGeom>
              <a:avLst/>
              <a:gdLst/>
              <a:ahLst/>
              <a:cxnLst/>
              <a:rect l="0" t="0" r="0" b="0"/>
              <a:pathLst>
                <a:path w="136871" h="231180">
                  <a:moveTo>
                    <a:pt x="0" y="136871"/>
                  </a:moveTo>
                  <a:lnTo>
                    <a:pt x="2934" y="145672"/>
                  </a:lnTo>
                  <a:lnTo>
                    <a:pt x="5716" y="154019"/>
                  </a:lnTo>
                  <a:lnTo>
                    <a:pt x="8616" y="162718"/>
                  </a:lnTo>
                  <a:lnTo>
                    <a:pt x="11656" y="171838"/>
                  </a:lnTo>
                  <a:lnTo>
                    <a:pt x="14821" y="181333"/>
                  </a:lnTo>
                  <a:lnTo>
                    <a:pt x="18085" y="191126"/>
                  </a:lnTo>
                  <a:lnTo>
                    <a:pt x="21423" y="201139"/>
                  </a:lnTo>
                  <a:lnTo>
                    <a:pt x="24814" y="211313"/>
                  </a:lnTo>
                  <a:lnTo>
                    <a:pt x="28227" y="221529"/>
                  </a:lnTo>
                  <a:lnTo>
                    <a:pt x="31069" y="229256"/>
                  </a:lnTo>
                  <a:lnTo>
                    <a:pt x="32425" y="231179"/>
                  </a:lnTo>
                  <a:lnTo>
                    <a:pt x="32249" y="227957"/>
                  </a:lnTo>
                  <a:lnTo>
                    <a:pt x="30937" y="221090"/>
                  </a:lnTo>
                  <a:lnTo>
                    <a:pt x="29030" y="211619"/>
                  </a:lnTo>
                  <a:lnTo>
                    <a:pt x="27101" y="200064"/>
                  </a:lnTo>
                  <a:lnTo>
                    <a:pt x="25456" y="186845"/>
                  </a:lnTo>
                  <a:lnTo>
                    <a:pt x="24174" y="172356"/>
                  </a:lnTo>
                  <a:lnTo>
                    <a:pt x="23226" y="156933"/>
                  </a:lnTo>
                  <a:lnTo>
                    <a:pt x="22557" y="140854"/>
                  </a:lnTo>
                  <a:lnTo>
                    <a:pt x="22428" y="124647"/>
                  </a:lnTo>
                  <a:lnTo>
                    <a:pt x="23397" y="109069"/>
                  </a:lnTo>
                  <a:lnTo>
                    <a:pt x="25684" y="94487"/>
                  </a:lnTo>
                  <a:lnTo>
                    <a:pt x="29355" y="81068"/>
                  </a:lnTo>
                  <a:lnTo>
                    <a:pt x="34494" y="68967"/>
                  </a:lnTo>
                  <a:lnTo>
                    <a:pt x="40990" y="58126"/>
                  </a:lnTo>
                  <a:lnTo>
                    <a:pt x="48606" y="48506"/>
                  </a:lnTo>
                  <a:lnTo>
                    <a:pt x="57080" y="40173"/>
                  </a:lnTo>
                  <a:lnTo>
                    <a:pt x="66184" y="33044"/>
                  </a:lnTo>
                  <a:lnTo>
                    <a:pt x="75734" y="26914"/>
                  </a:lnTo>
                  <a:lnTo>
                    <a:pt x="85598" y="21554"/>
                  </a:lnTo>
                  <a:lnTo>
                    <a:pt x="95662" y="16764"/>
                  </a:lnTo>
                  <a:lnTo>
                    <a:pt x="105405" y="12531"/>
                  </a:lnTo>
                  <a:lnTo>
                    <a:pt x="114842" y="8608"/>
                  </a:lnTo>
                  <a:lnTo>
                    <a:pt x="124802" y="464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94171" y="552819"/>
              <a:ext cx="185104" cy="220316"/>
            </a:xfrm>
            <a:custGeom>
              <a:avLst/>
              <a:gdLst/>
              <a:ahLst/>
              <a:cxnLst/>
              <a:rect l="0" t="0" r="0" b="0"/>
              <a:pathLst>
                <a:path w="185104" h="220316">
                  <a:moveTo>
                    <a:pt x="37704" y="89419"/>
                  </a:moveTo>
                  <a:lnTo>
                    <a:pt x="46505" y="92219"/>
                  </a:lnTo>
                  <a:lnTo>
                    <a:pt x="54852" y="93720"/>
                  </a:lnTo>
                  <a:lnTo>
                    <a:pt x="63551" y="94027"/>
                  </a:lnTo>
                  <a:lnTo>
                    <a:pt x="72672" y="93348"/>
                  </a:lnTo>
                  <a:lnTo>
                    <a:pt x="82167" y="91880"/>
                  </a:lnTo>
                  <a:lnTo>
                    <a:pt x="91959" y="89806"/>
                  </a:lnTo>
                  <a:lnTo>
                    <a:pt x="101973" y="87124"/>
                  </a:lnTo>
                  <a:lnTo>
                    <a:pt x="112147" y="83653"/>
                  </a:lnTo>
                  <a:lnTo>
                    <a:pt x="122424" y="79353"/>
                  </a:lnTo>
                  <a:lnTo>
                    <a:pt x="132442" y="74162"/>
                  </a:lnTo>
                  <a:lnTo>
                    <a:pt x="141563" y="67921"/>
                  </a:lnTo>
                  <a:lnTo>
                    <a:pt x="149497" y="60650"/>
                  </a:lnTo>
                  <a:lnTo>
                    <a:pt x="155806" y="52665"/>
                  </a:lnTo>
                  <a:lnTo>
                    <a:pt x="159763" y="44468"/>
                  </a:lnTo>
                  <a:lnTo>
                    <a:pt x="161193" y="36369"/>
                  </a:lnTo>
                  <a:lnTo>
                    <a:pt x="160220" y="28645"/>
                  </a:lnTo>
                  <a:lnTo>
                    <a:pt x="156992" y="21611"/>
                  </a:lnTo>
                  <a:lnTo>
                    <a:pt x="151815" y="15369"/>
                  </a:lnTo>
                  <a:lnTo>
                    <a:pt x="144767" y="10008"/>
                  </a:lnTo>
                  <a:lnTo>
                    <a:pt x="135617" y="5698"/>
                  </a:lnTo>
                  <a:lnTo>
                    <a:pt x="124442" y="2436"/>
                  </a:lnTo>
                  <a:lnTo>
                    <a:pt x="112043" y="396"/>
                  </a:lnTo>
                  <a:lnTo>
                    <a:pt x="99722" y="0"/>
                  </a:lnTo>
                  <a:lnTo>
                    <a:pt x="88220" y="1327"/>
                  </a:lnTo>
                  <a:lnTo>
                    <a:pt x="77720" y="4167"/>
                  </a:lnTo>
                  <a:lnTo>
                    <a:pt x="68134" y="8207"/>
                  </a:lnTo>
                  <a:lnTo>
                    <a:pt x="59280" y="13148"/>
                  </a:lnTo>
                  <a:lnTo>
                    <a:pt x="50977" y="18905"/>
                  </a:lnTo>
                  <a:lnTo>
                    <a:pt x="43073" y="25592"/>
                  </a:lnTo>
                  <a:lnTo>
                    <a:pt x="35453" y="33204"/>
                  </a:lnTo>
                  <a:lnTo>
                    <a:pt x="28196" y="41773"/>
                  </a:lnTo>
                  <a:lnTo>
                    <a:pt x="21548" y="51434"/>
                  </a:lnTo>
                  <a:lnTo>
                    <a:pt x="15600" y="62160"/>
                  </a:lnTo>
                  <a:lnTo>
                    <a:pt x="10454" y="73787"/>
                  </a:lnTo>
                  <a:lnTo>
                    <a:pt x="6296" y="86116"/>
                  </a:lnTo>
                  <a:lnTo>
                    <a:pt x="3134" y="98960"/>
                  </a:lnTo>
                  <a:lnTo>
                    <a:pt x="994" y="112007"/>
                  </a:lnTo>
                  <a:lnTo>
                    <a:pt x="0" y="124839"/>
                  </a:lnTo>
                  <a:lnTo>
                    <a:pt x="112" y="137241"/>
                  </a:lnTo>
                  <a:lnTo>
                    <a:pt x="1321" y="149026"/>
                  </a:lnTo>
                  <a:lnTo>
                    <a:pt x="3728" y="159948"/>
                  </a:lnTo>
                  <a:lnTo>
                    <a:pt x="7273" y="169962"/>
                  </a:lnTo>
                  <a:lnTo>
                    <a:pt x="11771" y="179179"/>
                  </a:lnTo>
                  <a:lnTo>
                    <a:pt x="17006" y="187764"/>
                  </a:lnTo>
                  <a:lnTo>
                    <a:pt x="22795" y="195869"/>
                  </a:lnTo>
                  <a:lnTo>
                    <a:pt x="29307" y="203297"/>
                  </a:lnTo>
                  <a:lnTo>
                    <a:pt x="37043" y="209534"/>
                  </a:lnTo>
                  <a:lnTo>
                    <a:pt x="46171" y="214392"/>
                  </a:lnTo>
                  <a:lnTo>
                    <a:pt x="56403" y="217823"/>
                  </a:lnTo>
                  <a:lnTo>
                    <a:pt x="67189" y="219759"/>
                  </a:lnTo>
                  <a:lnTo>
                    <a:pt x="78147" y="220315"/>
                  </a:lnTo>
                  <a:lnTo>
                    <a:pt x="89097" y="219570"/>
                  </a:lnTo>
                  <a:lnTo>
                    <a:pt x="99975" y="217483"/>
                  </a:lnTo>
                  <a:lnTo>
                    <a:pt x="110770" y="214161"/>
                  </a:lnTo>
                  <a:lnTo>
                    <a:pt x="121494" y="209984"/>
                  </a:lnTo>
                  <a:lnTo>
                    <a:pt x="132160" y="205496"/>
                  </a:lnTo>
                  <a:lnTo>
                    <a:pt x="142771" y="201037"/>
                  </a:lnTo>
                  <a:lnTo>
                    <a:pt x="152884" y="196698"/>
                  </a:lnTo>
                  <a:lnTo>
                    <a:pt x="162611" y="191882"/>
                  </a:lnTo>
                  <a:lnTo>
                    <a:pt x="172807" y="185056"/>
                  </a:lnTo>
                  <a:lnTo>
                    <a:pt x="185103" y="173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32631" y="568538"/>
              <a:ext cx="15142" cy="200043"/>
            </a:xfrm>
            <a:custGeom>
              <a:avLst/>
              <a:gdLst/>
              <a:ahLst/>
              <a:cxnLst/>
              <a:rect l="0" t="0" r="0" b="0"/>
              <a:pathLst>
                <a:path w="15142" h="200043">
                  <a:moveTo>
                    <a:pt x="4612" y="0"/>
                  </a:moveTo>
                  <a:lnTo>
                    <a:pt x="1812" y="11735"/>
                  </a:lnTo>
                  <a:lnTo>
                    <a:pt x="310" y="22864"/>
                  </a:lnTo>
                  <a:lnTo>
                    <a:pt x="0" y="34463"/>
                  </a:lnTo>
                  <a:lnTo>
                    <a:pt x="506" y="46624"/>
                  </a:lnTo>
                  <a:lnTo>
                    <a:pt x="1325" y="59284"/>
                  </a:lnTo>
                  <a:lnTo>
                    <a:pt x="2146" y="72335"/>
                  </a:lnTo>
                  <a:lnTo>
                    <a:pt x="3002" y="85514"/>
                  </a:lnTo>
                  <a:lnTo>
                    <a:pt x="4177" y="98431"/>
                  </a:lnTo>
                  <a:lnTo>
                    <a:pt x="5812" y="110898"/>
                  </a:lnTo>
                  <a:lnTo>
                    <a:pt x="7739" y="123064"/>
                  </a:lnTo>
                  <a:lnTo>
                    <a:pt x="9579" y="135306"/>
                  </a:lnTo>
                  <a:lnTo>
                    <a:pt x="11114" y="147824"/>
                  </a:lnTo>
                  <a:lnTo>
                    <a:pt x="12299" y="160057"/>
                  </a:lnTo>
                  <a:lnTo>
                    <a:pt x="13298" y="171976"/>
                  </a:lnTo>
                  <a:lnTo>
                    <a:pt x="14195" y="184633"/>
                  </a:lnTo>
                  <a:lnTo>
                    <a:pt x="15141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26715" y="43166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33737" y="526424"/>
              <a:ext cx="189536" cy="237118"/>
            </a:xfrm>
            <a:custGeom>
              <a:avLst/>
              <a:gdLst/>
              <a:ahLst/>
              <a:cxnLst/>
              <a:rect l="0" t="0" r="0" b="0"/>
              <a:pathLst>
                <a:path w="189536" h="237118">
                  <a:moveTo>
                    <a:pt x="135133" y="0"/>
                  </a:moveTo>
                  <a:lnTo>
                    <a:pt x="123398" y="0"/>
                  </a:lnTo>
                  <a:lnTo>
                    <a:pt x="112269" y="0"/>
                  </a:lnTo>
                  <a:lnTo>
                    <a:pt x="100675" y="10"/>
                  </a:lnTo>
                  <a:lnTo>
                    <a:pt x="88687" y="355"/>
                  </a:lnTo>
                  <a:lnTo>
                    <a:pt x="76675" y="1652"/>
                  </a:lnTo>
                  <a:lnTo>
                    <a:pt x="64877" y="4158"/>
                  </a:lnTo>
                  <a:lnTo>
                    <a:pt x="53523" y="7809"/>
                  </a:lnTo>
                  <a:lnTo>
                    <a:pt x="42903" y="12402"/>
                  </a:lnTo>
                  <a:lnTo>
                    <a:pt x="33101" y="17719"/>
                  </a:lnTo>
                  <a:lnTo>
                    <a:pt x="24199" y="23728"/>
                  </a:lnTo>
                  <a:lnTo>
                    <a:pt x="16358" y="30586"/>
                  </a:lnTo>
                  <a:lnTo>
                    <a:pt x="9577" y="38307"/>
                  </a:lnTo>
                  <a:lnTo>
                    <a:pt x="4191" y="46779"/>
                  </a:lnTo>
                  <a:lnTo>
                    <a:pt x="928" y="55844"/>
                  </a:lnTo>
                  <a:lnTo>
                    <a:pt x="0" y="65341"/>
                  </a:lnTo>
                  <a:lnTo>
                    <a:pt x="1325" y="74820"/>
                  </a:lnTo>
                  <a:lnTo>
                    <a:pt x="4799" y="83571"/>
                  </a:lnTo>
                  <a:lnTo>
                    <a:pt x="10135" y="91258"/>
                  </a:lnTo>
                  <a:lnTo>
                    <a:pt x="16952" y="97570"/>
                  </a:lnTo>
                  <a:lnTo>
                    <a:pt x="24882" y="102060"/>
                  </a:lnTo>
                  <a:lnTo>
                    <a:pt x="33621" y="104676"/>
                  </a:lnTo>
                  <a:lnTo>
                    <a:pt x="43096" y="105823"/>
                  </a:lnTo>
                  <a:lnTo>
                    <a:pt x="53440" y="106153"/>
                  </a:lnTo>
                  <a:lnTo>
                    <a:pt x="64655" y="106120"/>
                  </a:lnTo>
                  <a:lnTo>
                    <a:pt x="76457" y="105798"/>
                  </a:lnTo>
                  <a:lnTo>
                    <a:pt x="88379" y="104985"/>
                  </a:lnTo>
                  <a:lnTo>
                    <a:pt x="100140" y="103598"/>
                  </a:lnTo>
                  <a:lnTo>
                    <a:pt x="111648" y="102006"/>
                  </a:lnTo>
                  <a:lnTo>
                    <a:pt x="122908" y="100924"/>
                  </a:lnTo>
                  <a:lnTo>
                    <a:pt x="133954" y="100725"/>
                  </a:lnTo>
                  <a:lnTo>
                    <a:pt x="144508" y="101762"/>
                  </a:lnTo>
                  <a:lnTo>
                    <a:pt x="153997" y="104519"/>
                  </a:lnTo>
                  <a:lnTo>
                    <a:pt x="162195" y="109084"/>
                  </a:lnTo>
                  <a:lnTo>
                    <a:pt x="169192" y="115235"/>
                  </a:lnTo>
                  <a:lnTo>
                    <a:pt x="175208" y="122644"/>
                  </a:lnTo>
                  <a:lnTo>
                    <a:pt x="180470" y="130993"/>
                  </a:lnTo>
                  <a:lnTo>
                    <a:pt x="184853" y="140019"/>
                  </a:lnTo>
                  <a:lnTo>
                    <a:pt x="187901" y="149522"/>
                  </a:lnTo>
                  <a:lnTo>
                    <a:pt x="189466" y="159354"/>
                  </a:lnTo>
                  <a:lnTo>
                    <a:pt x="189535" y="169413"/>
                  </a:lnTo>
                  <a:lnTo>
                    <a:pt x="188062" y="179625"/>
                  </a:lnTo>
                  <a:lnTo>
                    <a:pt x="185175" y="189933"/>
                  </a:lnTo>
                  <a:lnTo>
                    <a:pt x="180966" y="199973"/>
                  </a:lnTo>
                  <a:lnTo>
                    <a:pt x="175399" y="209110"/>
                  </a:lnTo>
                  <a:lnTo>
                    <a:pt x="168579" y="217064"/>
                  </a:lnTo>
                  <a:lnTo>
                    <a:pt x="160560" y="223726"/>
                  </a:lnTo>
                  <a:lnTo>
                    <a:pt x="151275" y="228985"/>
                  </a:lnTo>
                  <a:lnTo>
                    <a:pt x="140811" y="232925"/>
                  </a:lnTo>
                  <a:lnTo>
                    <a:pt x="129530" y="235606"/>
                  </a:lnTo>
                  <a:lnTo>
                    <a:pt x="117967" y="236972"/>
                  </a:lnTo>
                  <a:lnTo>
                    <a:pt x="106450" y="237117"/>
                  </a:lnTo>
                  <a:lnTo>
                    <a:pt x="95109" y="236252"/>
                  </a:lnTo>
                  <a:lnTo>
                    <a:pt x="83960" y="234609"/>
                  </a:lnTo>
                  <a:lnTo>
                    <a:pt x="72989" y="232395"/>
                  </a:lnTo>
                  <a:lnTo>
                    <a:pt x="62419" y="229735"/>
                  </a:lnTo>
                  <a:lnTo>
                    <a:pt x="51585" y="226312"/>
                  </a:lnTo>
                  <a:lnTo>
                    <a:pt x="38414" y="220711"/>
                  </a:lnTo>
                  <a:lnTo>
                    <a:pt x="1932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83864" y="573473"/>
              <a:ext cx="227245" cy="195569"/>
            </a:xfrm>
            <a:custGeom>
              <a:avLst/>
              <a:gdLst/>
              <a:ahLst/>
              <a:cxnLst/>
              <a:rect l="0" t="0" r="0" b="0"/>
              <a:pathLst>
                <a:path w="227245" h="195569">
                  <a:moveTo>
                    <a:pt x="111431" y="89822"/>
                  </a:moveTo>
                  <a:lnTo>
                    <a:pt x="114297" y="80953"/>
                  </a:lnTo>
                  <a:lnTo>
                    <a:pt x="116439" y="71967"/>
                  </a:lnTo>
                  <a:lnTo>
                    <a:pt x="118038" y="61976"/>
                  </a:lnTo>
                  <a:lnTo>
                    <a:pt x="119046" y="51168"/>
                  </a:lnTo>
                  <a:lnTo>
                    <a:pt x="119246" y="40005"/>
                  </a:lnTo>
                  <a:lnTo>
                    <a:pt x="118577" y="28818"/>
                  </a:lnTo>
                  <a:lnTo>
                    <a:pt x="116647" y="18397"/>
                  </a:lnTo>
                  <a:lnTo>
                    <a:pt x="112690" y="10006"/>
                  </a:lnTo>
                  <a:lnTo>
                    <a:pt x="106476" y="4158"/>
                  </a:lnTo>
                  <a:lnTo>
                    <a:pt x="98558" y="863"/>
                  </a:lnTo>
                  <a:lnTo>
                    <a:pt x="89949" y="0"/>
                  </a:lnTo>
                  <a:lnTo>
                    <a:pt x="81313" y="1232"/>
                  </a:lnTo>
                  <a:lnTo>
                    <a:pt x="72925" y="4122"/>
                  </a:lnTo>
                  <a:lnTo>
                    <a:pt x="64847" y="8254"/>
                  </a:lnTo>
                  <a:lnTo>
                    <a:pt x="57054" y="13286"/>
                  </a:lnTo>
                  <a:lnTo>
                    <a:pt x="49653" y="19117"/>
                  </a:lnTo>
                  <a:lnTo>
                    <a:pt x="42894" y="25861"/>
                  </a:lnTo>
                  <a:lnTo>
                    <a:pt x="36861" y="33510"/>
                  </a:lnTo>
                  <a:lnTo>
                    <a:pt x="31485" y="41935"/>
                  </a:lnTo>
                  <a:lnTo>
                    <a:pt x="26639" y="50968"/>
                  </a:lnTo>
                  <a:lnTo>
                    <a:pt x="22192" y="60455"/>
                  </a:lnTo>
                  <a:lnTo>
                    <a:pt x="18035" y="70266"/>
                  </a:lnTo>
                  <a:lnTo>
                    <a:pt x="14083" y="80305"/>
                  </a:lnTo>
                  <a:lnTo>
                    <a:pt x="10277" y="90506"/>
                  </a:lnTo>
                  <a:lnTo>
                    <a:pt x="6737" y="100983"/>
                  </a:lnTo>
                  <a:lnTo>
                    <a:pt x="3739" y="112010"/>
                  </a:lnTo>
                  <a:lnTo>
                    <a:pt x="1400" y="123686"/>
                  </a:lnTo>
                  <a:lnTo>
                    <a:pt x="0" y="135799"/>
                  </a:lnTo>
                  <a:lnTo>
                    <a:pt x="43" y="147931"/>
                  </a:lnTo>
                  <a:lnTo>
                    <a:pt x="1677" y="159818"/>
                  </a:lnTo>
                  <a:lnTo>
                    <a:pt x="5064" y="170901"/>
                  </a:lnTo>
                  <a:lnTo>
                    <a:pt x="10537" y="180279"/>
                  </a:lnTo>
                  <a:lnTo>
                    <a:pt x="18063" y="187607"/>
                  </a:lnTo>
                  <a:lnTo>
                    <a:pt x="27013" y="192713"/>
                  </a:lnTo>
                  <a:lnTo>
                    <a:pt x="36389" y="195330"/>
                  </a:lnTo>
                  <a:lnTo>
                    <a:pt x="45572" y="195568"/>
                  </a:lnTo>
                  <a:lnTo>
                    <a:pt x="54173" y="193646"/>
                  </a:lnTo>
                  <a:lnTo>
                    <a:pt x="61870" y="189706"/>
                  </a:lnTo>
                  <a:lnTo>
                    <a:pt x="68602" y="184030"/>
                  </a:lnTo>
                  <a:lnTo>
                    <a:pt x="74648" y="177138"/>
                  </a:lnTo>
                  <a:lnTo>
                    <a:pt x="80490" y="169683"/>
                  </a:lnTo>
                  <a:lnTo>
                    <a:pt x="86426" y="162078"/>
                  </a:lnTo>
                  <a:lnTo>
                    <a:pt x="92400" y="154347"/>
                  </a:lnTo>
                  <a:lnTo>
                    <a:pt x="98112" y="146244"/>
                  </a:lnTo>
                  <a:lnTo>
                    <a:pt x="103395" y="137639"/>
                  </a:lnTo>
                  <a:lnTo>
                    <a:pt x="108079" y="128384"/>
                  </a:lnTo>
                  <a:lnTo>
                    <a:pt x="111918" y="118252"/>
                  </a:lnTo>
                  <a:lnTo>
                    <a:pt x="114882" y="107241"/>
                  </a:lnTo>
                  <a:lnTo>
                    <a:pt x="117595" y="96671"/>
                  </a:lnTo>
                  <a:lnTo>
                    <a:pt x="121226" y="90134"/>
                  </a:lnTo>
                  <a:lnTo>
                    <a:pt x="125936" y="89472"/>
                  </a:lnTo>
                  <a:lnTo>
                    <a:pt x="131104" y="92858"/>
                  </a:lnTo>
                  <a:lnTo>
                    <a:pt x="136434" y="98759"/>
                  </a:lnTo>
                  <a:lnTo>
                    <a:pt x="141620" y="106259"/>
                  </a:lnTo>
                  <a:lnTo>
                    <a:pt x="146506" y="114790"/>
                  </a:lnTo>
                  <a:lnTo>
                    <a:pt x="151235" y="123829"/>
                  </a:lnTo>
                  <a:lnTo>
                    <a:pt x="156157" y="132837"/>
                  </a:lnTo>
                  <a:lnTo>
                    <a:pt x="161467" y="141529"/>
                  </a:lnTo>
                  <a:lnTo>
                    <a:pt x="167352" y="149675"/>
                  </a:lnTo>
                  <a:lnTo>
                    <a:pt x="174066" y="157004"/>
                  </a:lnTo>
                  <a:lnTo>
                    <a:pt x="181653" y="163448"/>
                  </a:lnTo>
                  <a:lnTo>
                    <a:pt x="189742" y="168964"/>
                  </a:lnTo>
                  <a:lnTo>
                    <a:pt x="198544" y="173969"/>
                  </a:lnTo>
                  <a:lnTo>
                    <a:pt x="209951" y="178904"/>
                  </a:lnTo>
                  <a:lnTo>
                    <a:pt x="227244" y="184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99802" y="576963"/>
              <a:ext cx="185089" cy="206701"/>
            </a:xfrm>
            <a:custGeom>
              <a:avLst/>
              <a:gdLst/>
              <a:ahLst/>
              <a:cxnLst/>
              <a:rect l="0" t="0" r="0" b="0"/>
              <a:pathLst>
                <a:path w="185089" h="206701">
                  <a:moveTo>
                    <a:pt x="132446" y="23161"/>
                  </a:moveTo>
                  <a:lnTo>
                    <a:pt x="126512" y="17360"/>
                  </a:lnTo>
                  <a:lnTo>
                    <a:pt x="120307" y="12436"/>
                  </a:lnTo>
                  <a:lnTo>
                    <a:pt x="113211" y="7943"/>
                  </a:lnTo>
                  <a:lnTo>
                    <a:pt x="105271" y="4067"/>
                  </a:lnTo>
                  <a:lnTo>
                    <a:pt x="96624" y="1351"/>
                  </a:lnTo>
                  <a:lnTo>
                    <a:pt x="87435" y="0"/>
                  </a:lnTo>
                  <a:lnTo>
                    <a:pt x="78008" y="72"/>
                  </a:lnTo>
                  <a:lnTo>
                    <a:pt x="68766" y="1637"/>
                  </a:lnTo>
                  <a:lnTo>
                    <a:pt x="59927" y="4585"/>
                  </a:lnTo>
                  <a:lnTo>
                    <a:pt x="51519" y="8835"/>
                  </a:lnTo>
                  <a:lnTo>
                    <a:pt x="43486" y="14428"/>
                  </a:lnTo>
                  <a:lnTo>
                    <a:pt x="35751" y="21266"/>
                  </a:lnTo>
                  <a:lnTo>
                    <a:pt x="28404" y="29296"/>
                  </a:lnTo>
                  <a:lnTo>
                    <a:pt x="21688" y="38589"/>
                  </a:lnTo>
                  <a:lnTo>
                    <a:pt x="15692" y="49063"/>
                  </a:lnTo>
                  <a:lnTo>
                    <a:pt x="10512" y="60520"/>
                  </a:lnTo>
                  <a:lnTo>
                    <a:pt x="6330" y="72734"/>
                  </a:lnTo>
                  <a:lnTo>
                    <a:pt x="3153" y="85500"/>
                  </a:lnTo>
                  <a:lnTo>
                    <a:pt x="1002" y="98496"/>
                  </a:lnTo>
                  <a:lnTo>
                    <a:pt x="0" y="111293"/>
                  </a:lnTo>
                  <a:lnTo>
                    <a:pt x="107" y="123672"/>
                  </a:lnTo>
                  <a:lnTo>
                    <a:pt x="1314" y="135442"/>
                  </a:lnTo>
                  <a:lnTo>
                    <a:pt x="3718" y="146353"/>
                  </a:lnTo>
                  <a:lnTo>
                    <a:pt x="7262" y="156360"/>
                  </a:lnTo>
                  <a:lnTo>
                    <a:pt x="11758" y="165573"/>
                  </a:lnTo>
                  <a:lnTo>
                    <a:pt x="16993" y="174155"/>
                  </a:lnTo>
                  <a:lnTo>
                    <a:pt x="22781" y="182258"/>
                  </a:lnTo>
                  <a:lnTo>
                    <a:pt x="29294" y="189684"/>
                  </a:lnTo>
                  <a:lnTo>
                    <a:pt x="37029" y="195920"/>
                  </a:lnTo>
                  <a:lnTo>
                    <a:pt x="46156" y="200777"/>
                  </a:lnTo>
                  <a:lnTo>
                    <a:pt x="56388" y="204208"/>
                  </a:lnTo>
                  <a:lnTo>
                    <a:pt x="67174" y="206144"/>
                  </a:lnTo>
                  <a:lnTo>
                    <a:pt x="78132" y="206700"/>
                  </a:lnTo>
                  <a:lnTo>
                    <a:pt x="89082" y="205955"/>
                  </a:lnTo>
                  <a:lnTo>
                    <a:pt x="99960" y="203868"/>
                  </a:lnTo>
                  <a:lnTo>
                    <a:pt x="110756" y="200541"/>
                  </a:lnTo>
                  <a:lnTo>
                    <a:pt x="121479" y="196191"/>
                  </a:lnTo>
                  <a:lnTo>
                    <a:pt x="132145" y="191055"/>
                  </a:lnTo>
                  <a:lnTo>
                    <a:pt x="142757" y="185352"/>
                  </a:lnTo>
                  <a:lnTo>
                    <a:pt x="152870" y="179553"/>
                  </a:lnTo>
                  <a:lnTo>
                    <a:pt x="162596" y="173812"/>
                  </a:lnTo>
                  <a:lnTo>
                    <a:pt x="172792" y="167630"/>
                  </a:lnTo>
                  <a:lnTo>
                    <a:pt x="185088" y="160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27005" y="547481"/>
              <a:ext cx="157928" cy="211854"/>
            </a:xfrm>
            <a:custGeom>
              <a:avLst/>
              <a:gdLst/>
              <a:ahLst/>
              <a:cxnLst/>
              <a:rect l="0" t="0" r="0" b="0"/>
              <a:pathLst>
                <a:path w="157928" h="211854">
                  <a:moveTo>
                    <a:pt x="0" y="105285"/>
                  </a:moveTo>
                  <a:lnTo>
                    <a:pt x="67" y="116953"/>
                  </a:lnTo>
                  <a:lnTo>
                    <a:pt x="707" y="127442"/>
                  </a:lnTo>
                  <a:lnTo>
                    <a:pt x="2004" y="137744"/>
                  </a:lnTo>
                  <a:lnTo>
                    <a:pt x="3863" y="148045"/>
                  </a:lnTo>
                  <a:lnTo>
                    <a:pt x="6180" y="158389"/>
                  </a:lnTo>
                  <a:lnTo>
                    <a:pt x="8842" y="168783"/>
                  </a:lnTo>
                  <a:lnTo>
                    <a:pt x="11593" y="179384"/>
                  </a:lnTo>
                  <a:lnTo>
                    <a:pt x="14051" y="190490"/>
                  </a:lnTo>
                  <a:lnTo>
                    <a:pt x="16033" y="202121"/>
                  </a:lnTo>
                  <a:lnTo>
                    <a:pt x="17483" y="210659"/>
                  </a:lnTo>
                  <a:lnTo>
                    <a:pt x="18156" y="211853"/>
                  </a:lnTo>
                  <a:lnTo>
                    <a:pt x="17775" y="207436"/>
                  </a:lnTo>
                  <a:lnTo>
                    <a:pt x="16632" y="199477"/>
                  </a:lnTo>
                  <a:lnTo>
                    <a:pt x="15274" y="189315"/>
                  </a:lnTo>
                  <a:lnTo>
                    <a:pt x="14037" y="177771"/>
                  </a:lnTo>
                  <a:lnTo>
                    <a:pt x="13039" y="165351"/>
                  </a:lnTo>
                  <a:lnTo>
                    <a:pt x="12287" y="152370"/>
                  </a:lnTo>
                  <a:lnTo>
                    <a:pt x="11748" y="139030"/>
                  </a:lnTo>
                  <a:lnTo>
                    <a:pt x="11536" y="125621"/>
                  </a:lnTo>
                  <a:lnTo>
                    <a:pt x="11918" y="112534"/>
                  </a:lnTo>
                  <a:lnTo>
                    <a:pt x="12993" y="99949"/>
                  </a:lnTo>
                  <a:lnTo>
                    <a:pt x="14866" y="87869"/>
                  </a:lnTo>
                  <a:lnTo>
                    <a:pt x="17727" y="76216"/>
                  </a:lnTo>
                  <a:lnTo>
                    <a:pt x="21584" y="64902"/>
                  </a:lnTo>
                  <a:lnTo>
                    <a:pt x="26463" y="54167"/>
                  </a:lnTo>
                  <a:lnTo>
                    <a:pt x="32486" y="44556"/>
                  </a:lnTo>
                  <a:lnTo>
                    <a:pt x="39617" y="36276"/>
                  </a:lnTo>
                  <a:lnTo>
                    <a:pt x="47845" y="29224"/>
                  </a:lnTo>
                  <a:lnTo>
                    <a:pt x="57271" y="23170"/>
                  </a:lnTo>
                  <a:lnTo>
                    <a:pt x="67835" y="17879"/>
                  </a:lnTo>
                  <a:lnTo>
                    <a:pt x="79351" y="13307"/>
                  </a:lnTo>
                  <a:lnTo>
                    <a:pt x="91606" y="9600"/>
                  </a:lnTo>
                  <a:lnTo>
                    <a:pt x="104385" y="6769"/>
                  </a:lnTo>
                  <a:lnTo>
                    <a:pt x="116928" y="4693"/>
                  </a:lnTo>
                  <a:lnTo>
                    <a:pt x="129153" y="2990"/>
                  </a:lnTo>
                  <a:lnTo>
                    <a:pt x="142132" y="151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88738" y="568335"/>
              <a:ext cx="140657" cy="199750"/>
            </a:xfrm>
            <a:custGeom>
              <a:avLst/>
              <a:gdLst/>
              <a:ahLst/>
              <a:cxnLst/>
              <a:rect l="0" t="0" r="0" b="0"/>
              <a:pathLst>
                <a:path w="140657" h="199750">
                  <a:moveTo>
                    <a:pt x="17251" y="84431"/>
                  </a:moveTo>
                  <a:lnTo>
                    <a:pt x="23253" y="90098"/>
                  </a:lnTo>
                  <a:lnTo>
                    <a:pt x="30098" y="93742"/>
                  </a:lnTo>
                  <a:lnTo>
                    <a:pt x="38486" y="95651"/>
                  </a:lnTo>
                  <a:lnTo>
                    <a:pt x="48113" y="96153"/>
                  </a:lnTo>
                  <a:lnTo>
                    <a:pt x="58427" y="95533"/>
                  </a:lnTo>
                  <a:lnTo>
                    <a:pt x="69035" y="94057"/>
                  </a:lnTo>
                  <a:lnTo>
                    <a:pt x="79733" y="91789"/>
                  </a:lnTo>
                  <a:lnTo>
                    <a:pt x="90433" y="88602"/>
                  </a:lnTo>
                  <a:lnTo>
                    <a:pt x="101097" y="84496"/>
                  </a:lnTo>
                  <a:lnTo>
                    <a:pt x="111390" y="79435"/>
                  </a:lnTo>
                  <a:lnTo>
                    <a:pt x="120702" y="73282"/>
                  </a:lnTo>
                  <a:lnTo>
                    <a:pt x="128768" y="66066"/>
                  </a:lnTo>
                  <a:lnTo>
                    <a:pt x="135167" y="57949"/>
                  </a:lnTo>
                  <a:lnTo>
                    <a:pt x="139185" y="49129"/>
                  </a:lnTo>
                  <a:lnTo>
                    <a:pt x="140656" y="39800"/>
                  </a:lnTo>
                  <a:lnTo>
                    <a:pt x="139711" y="30435"/>
                  </a:lnTo>
                  <a:lnTo>
                    <a:pt x="136501" y="21761"/>
                  </a:lnTo>
                  <a:lnTo>
                    <a:pt x="131342" y="14126"/>
                  </a:lnTo>
                  <a:lnTo>
                    <a:pt x="124474" y="7849"/>
                  </a:lnTo>
                  <a:lnTo>
                    <a:pt x="115979" y="3381"/>
                  </a:lnTo>
                  <a:lnTo>
                    <a:pt x="106056" y="791"/>
                  </a:lnTo>
                  <a:lnTo>
                    <a:pt x="95312" y="0"/>
                  </a:lnTo>
                  <a:lnTo>
                    <a:pt x="84641" y="973"/>
                  </a:lnTo>
                  <a:lnTo>
                    <a:pt x="74542" y="3513"/>
                  </a:lnTo>
                  <a:lnTo>
                    <a:pt x="65136" y="7316"/>
                  </a:lnTo>
                  <a:lnTo>
                    <a:pt x="56358" y="12076"/>
                  </a:lnTo>
                  <a:lnTo>
                    <a:pt x="48088" y="17542"/>
                  </a:lnTo>
                  <a:lnTo>
                    <a:pt x="40364" y="23837"/>
                  </a:lnTo>
                  <a:lnTo>
                    <a:pt x="33386" y="31425"/>
                  </a:lnTo>
                  <a:lnTo>
                    <a:pt x="27207" y="40455"/>
                  </a:lnTo>
                  <a:lnTo>
                    <a:pt x="21732" y="50621"/>
                  </a:lnTo>
                  <a:lnTo>
                    <a:pt x="16820" y="61362"/>
                  </a:lnTo>
                  <a:lnTo>
                    <a:pt x="12334" y="72300"/>
                  </a:lnTo>
                  <a:lnTo>
                    <a:pt x="8320" y="83576"/>
                  </a:lnTo>
                  <a:lnTo>
                    <a:pt x="4997" y="95737"/>
                  </a:lnTo>
                  <a:lnTo>
                    <a:pt x="2431" y="109021"/>
                  </a:lnTo>
                  <a:lnTo>
                    <a:pt x="708" y="123044"/>
                  </a:lnTo>
                  <a:lnTo>
                    <a:pt x="0" y="137003"/>
                  </a:lnTo>
                  <a:lnTo>
                    <a:pt x="314" y="150422"/>
                  </a:lnTo>
                  <a:lnTo>
                    <a:pt x="1829" y="162855"/>
                  </a:lnTo>
                  <a:lnTo>
                    <a:pt x="4975" y="173746"/>
                  </a:lnTo>
                  <a:lnTo>
                    <a:pt x="9833" y="182945"/>
                  </a:lnTo>
                  <a:lnTo>
                    <a:pt x="16197" y="190307"/>
                  </a:lnTo>
                  <a:lnTo>
                    <a:pt x="23756" y="195518"/>
                  </a:lnTo>
                  <a:lnTo>
                    <a:pt x="32206" y="198615"/>
                  </a:lnTo>
                  <a:lnTo>
                    <a:pt x="41130" y="199749"/>
                  </a:lnTo>
                  <a:lnTo>
                    <a:pt x="50033" y="199006"/>
                  </a:lnTo>
                  <a:lnTo>
                    <a:pt x="58650" y="196626"/>
                  </a:lnTo>
                  <a:lnTo>
                    <a:pt x="67078" y="193100"/>
                  </a:lnTo>
                  <a:lnTo>
                    <a:pt x="75657" y="189058"/>
                  </a:lnTo>
                  <a:lnTo>
                    <a:pt x="84572" y="184901"/>
                  </a:lnTo>
                  <a:lnTo>
                    <a:pt x="93589" y="180766"/>
                  </a:lnTo>
                  <a:lnTo>
                    <a:pt x="103132" y="176110"/>
                  </a:lnTo>
                  <a:lnTo>
                    <a:pt x="115159" y="169414"/>
                  </a:lnTo>
                  <a:lnTo>
                    <a:pt x="133065" y="158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68357" y="586664"/>
              <a:ext cx="185074" cy="180602"/>
            </a:xfrm>
            <a:custGeom>
              <a:avLst/>
              <a:gdLst/>
              <a:ahLst/>
              <a:cxnLst/>
              <a:rect l="0" t="0" r="0" b="0"/>
              <a:pathLst>
                <a:path w="185074" h="180602">
                  <a:moveTo>
                    <a:pt x="48202" y="108216"/>
                  </a:moveTo>
                  <a:lnTo>
                    <a:pt x="57004" y="105283"/>
                  </a:lnTo>
                  <a:lnTo>
                    <a:pt x="65350" y="102500"/>
                  </a:lnTo>
                  <a:lnTo>
                    <a:pt x="74044" y="99596"/>
                  </a:lnTo>
                  <a:lnTo>
                    <a:pt x="82993" y="96383"/>
                  </a:lnTo>
                  <a:lnTo>
                    <a:pt x="91839" y="92570"/>
                  </a:lnTo>
                  <a:lnTo>
                    <a:pt x="100378" y="88053"/>
                  </a:lnTo>
                  <a:lnTo>
                    <a:pt x="108566" y="82889"/>
                  </a:lnTo>
                  <a:lnTo>
                    <a:pt x="116444" y="77201"/>
                  </a:lnTo>
                  <a:lnTo>
                    <a:pt x="124060" y="71112"/>
                  </a:lnTo>
                  <a:lnTo>
                    <a:pt x="130988" y="64566"/>
                  </a:lnTo>
                  <a:lnTo>
                    <a:pt x="136356" y="57341"/>
                  </a:lnTo>
                  <a:lnTo>
                    <a:pt x="139811" y="49373"/>
                  </a:lnTo>
                  <a:lnTo>
                    <a:pt x="141317" y="40904"/>
                  </a:lnTo>
                  <a:lnTo>
                    <a:pt x="140890" y="32374"/>
                  </a:lnTo>
                  <a:lnTo>
                    <a:pt x="138741" y="24053"/>
                  </a:lnTo>
                  <a:lnTo>
                    <a:pt x="134875" y="16348"/>
                  </a:lnTo>
                  <a:lnTo>
                    <a:pt x="129015" y="9859"/>
                  </a:lnTo>
                  <a:lnTo>
                    <a:pt x="121193" y="4805"/>
                  </a:lnTo>
                  <a:lnTo>
                    <a:pt x="111858" y="1396"/>
                  </a:lnTo>
                  <a:lnTo>
                    <a:pt x="101684" y="0"/>
                  </a:lnTo>
                  <a:lnTo>
                    <a:pt x="91144" y="616"/>
                  </a:lnTo>
                  <a:lnTo>
                    <a:pt x="80647" y="2961"/>
                  </a:lnTo>
                  <a:lnTo>
                    <a:pt x="70605" y="6660"/>
                  </a:lnTo>
                  <a:lnTo>
                    <a:pt x="61189" y="11364"/>
                  </a:lnTo>
                  <a:lnTo>
                    <a:pt x="52376" y="16791"/>
                  </a:lnTo>
                  <a:lnTo>
                    <a:pt x="44062" y="22723"/>
                  </a:lnTo>
                  <a:lnTo>
                    <a:pt x="36136" y="29010"/>
                  </a:lnTo>
                  <a:lnTo>
                    <a:pt x="28657" y="35705"/>
                  </a:lnTo>
                  <a:lnTo>
                    <a:pt x="21853" y="43038"/>
                  </a:lnTo>
                  <a:lnTo>
                    <a:pt x="15797" y="51096"/>
                  </a:lnTo>
                  <a:lnTo>
                    <a:pt x="10577" y="60136"/>
                  </a:lnTo>
                  <a:lnTo>
                    <a:pt x="6369" y="70647"/>
                  </a:lnTo>
                  <a:lnTo>
                    <a:pt x="3173" y="82757"/>
                  </a:lnTo>
                  <a:lnTo>
                    <a:pt x="1010" y="96128"/>
                  </a:lnTo>
                  <a:lnTo>
                    <a:pt x="0" y="110166"/>
                  </a:lnTo>
                  <a:lnTo>
                    <a:pt x="107" y="124444"/>
                  </a:lnTo>
                  <a:lnTo>
                    <a:pt x="1482" y="138266"/>
                  </a:lnTo>
                  <a:lnTo>
                    <a:pt x="4533" y="150627"/>
                  </a:lnTo>
                  <a:lnTo>
                    <a:pt x="9332" y="161109"/>
                  </a:lnTo>
                  <a:lnTo>
                    <a:pt x="15826" y="169483"/>
                  </a:lnTo>
                  <a:lnTo>
                    <a:pt x="24005" y="175448"/>
                  </a:lnTo>
                  <a:lnTo>
                    <a:pt x="33688" y="179087"/>
                  </a:lnTo>
                  <a:lnTo>
                    <a:pt x="44426" y="180601"/>
                  </a:lnTo>
                  <a:lnTo>
                    <a:pt x="55616" y="180122"/>
                  </a:lnTo>
                  <a:lnTo>
                    <a:pt x="66879" y="177918"/>
                  </a:lnTo>
                  <a:lnTo>
                    <a:pt x="78049" y="174342"/>
                  </a:lnTo>
                  <a:lnTo>
                    <a:pt x="89082" y="169734"/>
                  </a:lnTo>
                  <a:lnTo>
                    <a:pt x="99985" y="164384"/>
                  </a:lnTo>
                  <a:lnTo>
                    <a:pt x="110782" y="158677"/>
                  </a:lnTo>
                  <a:lnTo>
                    <a:pt x="121498" y="153079"/>
                  </a:lnTo>
                  <a:lnTo>
                    <a:pt x="132148" y="147835"/>
                  </a:lnTo>
                  <a:lnTo>
                    <a:pt x="142485" y="142949"/>
                  </a:lnTo>
                  <a:lnTo>
                    <a:pt x="153132" y="137700"/>
                  </a:lnTo>
                  <a:lnTo>
                    <a:pt x="166141" y="130510"/>
                  </a:lnTo>
                  <a:lnTo>
                    <a:pt x="185073" y="118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95544" y="463253"/>
              <a:ext cx="1" cy="305328"/>
            </a:xfrm>
            <a:custGeom>
              <a:avLst/>
              <a:gdLst/>
              <a:ahLst/>
              <a:cxnLst/>
              <a:rect l="0" t="0" r="0" b="0"/>
              <a:pathLst>
                <a:path w="1" h="3053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1"/>
                  </a:lnTo>
                  <a:lnTo>
                    <a:pt x="0" y="83653"/>
                  </a:lnTo>
                  <a:lnTo>
                    <a:pt x="0" y="99072"/>
                  </a:lnTo>
                  <a:lnTo>
                    <a:pt x="0" y="114569"/>
                  </a:lnTo>
                  <a:lnTo>
                    <a:pt x="0" y="129885"/>
                  </a:lnTo>
                  <a:lnTo>
                    <a:pt x="0" y="145101"/>
                  </a:lnTo>
                  <a:lnTo>
                    <a:pt x="0" y="160535"/>
                  </a:lnTo>
                  <a:lnTo>
                    <a:pt x="0" y="176360"/>
                  </a:lnTo>
                  <a:lnTo>
                    <a:pt x="0" y="192428"/>
                  </a:lnTo>
                  <a:lnTo>
                    <a:pt x="0" y="208376"/>
                  </a:lnTo>
                  <a:lnTo>
                    <a:pt x="0" y="223987"/>
                  </a:lnTo>
                  <a:lnTo>
                    <a:pt x="0" y="239003"/>
                  </a:lnTo>
                  <a:lnTo>
                    <a:pt x="0" y="254729"/>
                  </a:lnTo>
                  <a:lnTo>
                    <a:pt x="0" y="274780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50894" y="547481"/>
              <a:ext cx="165749" cy="252685"/>
            </a:xfrm>
            <a:custGeom>
              <a:avLst/>
              <a:gdLst/>
              <a:ahLst/>
              <a:cxnLst/>
              <a:rect l="0" t="0" r="0" b="0"/>
              <a:pathLst>
                <a:path w="165749" h="252685">
                  <a:moveTo>
                    <a:pt x="113105" y="0"/>
                  </a:moveTo>
                  <a:lnTo>
                    <a:pt x="110037" y="8668"/>
                  </a:lnTo>
                  <a:lnTo>
                    <a:pt x="105975" y="15734"/>
                  </a:lnTo>
                  <a:lnTo>
                    <a:pt x="100482" y="21844"/>
                  </a:lnTo>
                  <a:lnTo>
                    <a:pt x="93722" y="27418"/>
                  </a:lnTo>
                  <a:lnTo>
                    <a:pt x="85924" y="32929"/>
                  </a:lnTo>
                  <a:lnTo>
                    <a:pt x="77327" y="38637"/>
                  </a:lnTo>
                  <a:lnTo>
                    <a:pt x="68142" y="44456"/>
                  </a:lnTo>
                  <a:lnTo>
                    <a:pt x="58537" y="50064"/>
                  </a:lnTo>
                  <a:lnTo>
                    <a:pt x="48641" y="55287"/>
                  </a:lnTo>
                  <a:lnTo>
                    <a:pt x="38711" y="60269"/>
                  </a:lnTo>
                  <a:lnTo>
                    <a:pt x="29119" y="65374"/>
                  </a:lnTo>
                  <a:lnTo>
                    <a:pt x="20050" y="70813"/>
                  </a:lnTo>
                  <a:lnTo>
                    <a:pt x="11995" y="76788"/>
                  </a:lnTo>
                  <a:lnTo>
                    <a:pt x="5795" y="83564"/>
                  </a:lnTo>
                  <a:lnTo>
                    <a:pt x="1750" y="91193"/>
                  </a:lnTo>
                  <a:lnTo>
                    <a:pt x="0" y="99250"/>
                  </a:lnTo>
                  <a:lnTo>
                    <a:pt x="788" y="106964"/>
                  </a:lnTo>
                  <a:lnTo>
                    <a:pt x="3981" y="113929"/>
                  </a:lnTo>
                  <a:lnTo>
                    <a:pt x="9020" y="120247"/>
                  </a:lnTo>
                  <a:lnTo>
                    <a:pt x="15142" y="126330"/>
                  </a:lnTo>
                  <a:lnTo>
                    <a:pt x="21805" y="132461"/>
                  </a:lnTo>
                  <a:lnTo>
                    <a:pt x="28714" y="138749"/>
                  </a:lnTo>
                  <a:lnTo>
                    <a:pt x="35723" y="145210"/>
                  </a:lnTo>
                  <a:lnTo>
                    <a:pt x="42769" y="151823"/>
                  </a:lnTo>
                  <a:lnTo>
                    <a:pt x="49821" y="158554"/>
                  </a:lnTo>
                  <a:lnTo>
                    <a:pt x="56871" y="165373"/>
                  </a:lnTo>
                  <a:lnTo>
                    <a:pt x="63914" y="172254"/>
                  </a:lnTo>
                  <a:lnTo>
                    <a:pt x="70950" y="179179"/>
                  </a:lnTo>
                  <a:lnTo>
                    <a:pt x="77982" y="186134"/>
                  </a:lnTo>
                  <a:lnTo>
                    <a:pt x="85015" y="193110"/>
                  </a:lnTo>
                  <a:lnTo>
                    <a:pt x="92213" y="200100"/>
                  </a:lnTo>
                  <a:lnTo>
                    <a:pt x="99884" y="207100"/>
                  </a:lnTo>
                  <a:lnTo>
                    <a:pt x="108155" y="214101"/>
                  </a:lnTo>
                  <a:lnTo>
                    <a:pt x="116919" y="220992"/>
                  </a:lnTo>
                  <a:lnTo>
                    <a:pt x="127000" y="228337"/>
                  </a:lnTo>
                  <a:lnTo>
                    <a:pt x="141521" y="237898"/>
                  </a:lnTo>
                  <a:lnTo>
                    <a:pt x="16574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429973" y="336911"/>
            <a:ext cx="4213924" cy="694882"/>
            <a:chOff x="4429973" y="336911"/>
            <a:chExt cx="4213924" cy="694882"/>
          </a:xfrm>
        </p:grpSpPr>
        <p:sp>
          <p:nvSpPr>
            <p:cNvPr id="18" name="Freeform 17"/>
            <p:cNvSpPr/>
            <p:nvPr/>
          </p:nvSpPr>
          <p:spPr>
            <a:xfrm>
              <a:off x="4429973" y="572472"/>
              <a:ext cx="139395" cy="200889"/>
            </a:xfrm>
            <a:custGeom>
              <a:avLst/>
              <a:gdLst/>
              <a:ahLst/>
              <a:cxnLst/>
              <a:rect l="0" t="0" r="0" b="0"/>
              <a:pathLst>
                <a:path w="139395" h="200889">
                  <a:moveTo>
                    <a:pt x="34109" y="80294"/>
                  </a:moveTo>
                  <a:lnTo>
                    <a:pt x="34176" y="91962"/>
                  </a:lnTo>
                  <a:lnTo>
                    <a:pt x="34817" y="102451"/>
                  </a:lnTo>
                  <a:lnTo>
                    <a:pt x="36109" y="112757"/>
                  </a:lnTo>
                  <a:lnTo>
                    <a:pt x="37796" y="123232"/>
                  </a:lnTo>
                  <a:lnTo>
                    <a:pt x="39464" y="134224"/>
                  </a:lnTo>
                  <a:lnTo>
                    <a:pt x="40873" y="145862"/>
                  </a:lnTo>
                  <a:lnTo>
                    <a:pt x="41798" y="157943"/>
                  </a:lnTo>
                  <a:lnTo>
                    <a:pt x="41960" y="170049"/>
                  </a:lnTo>
                  <a:lnTo>
                    <a:pt x="41263" y="181901"/>
                  </a:lnTo>
                  <a:lnTo>
                    <a:pt x="38975" y="192319"/>
                  </a:lnTo>
                  <a:lnTo>
                    <a:pt x="34691" y="199010"/>
                  </a:lnTo>
                  <a:lnTo>
                    <a:pt x="29653" y="200888"/>
                  </a:lnTo>
                  <a:lnTo>
                    <a:pt x="24614" y="198418"/>
                  </a:lnTo>
                  <a:lnTo>
                    <a:pt x="19834" y="192544"/>
                  </a:lnTo>
                  <a:lnTo>
                    <a:pt x="15354" y="184166"/>
                  </a:lnTo>
                  <a:lnTo>
                    <a:pt x="11136" y="174007"/>
                  </a:lnTo>
                  <a:lnTo>
                    <a:pt x="7133" y="162606"/>
                  </a:lnTo>
                  <a:lnTo>
                    <a:pt x="3620" y="150352"/>
                  </a:lnTo>
                  <a:lnTo>
                    <a:pt x="1167" y="137516"/>
                  </a:lnTo>
                  <a:lnTo>
                    <a:pt x="0" y="124290"/>
                  </a:lnTo>
                  <a:lnTo>
                    <a:pt x="31" y="110966"/>
                  </a:lnTo>
                  <a:lnTo>
                    <a:pt x="1040" y="97939"/>
                  </a:lnTo>
                  <a:lnTo>
                    <a:pt x="2797" y="85401"/>
                  </a:lnTo>
                  <a:lnTo>
                    <a:pt x="5263" y="73523"/>
                  </a:lnTo>
                  <a:lnTo>
                    <a:pt x="8589" y="62538"/>
                  </a:lnTo>
                  <a:lnTo>
                    <a:pt x="12790" y="52486"/>
                  </a:lnTo>
                  <a:lnTo>
                    <a:pt x="17915" y="43413"/>
                  </a:lnTo>
                  <a:lnTo>
                    <a:pt x="24112" y="35456"/>
                  </a:lnTo>
                  <a:lnTo>
                    <a:pt x="31357" y="28583"/>
                  </a:lnTo>
                  <a:lnTo>
                    <a:pt x="39494" y="22626"/>
                  </a:lnTo>
                  <a:lnTo>
                    <a:pt x="48328" y="17383"/>
                  </a:lnTo>
                  <a:lnTo>
                    <a:pt x="57680" y="12671"/>
                  </a:lnTo>
                  <a:lnTo>
                    <a:pt x="67569" y="8505"/>
                  </a:lnTo>
                  <a:lnTo>
                    <a:pt x="78192" y="5078"/>
                  </a:lnTo>
                  <a:lnTo>
                    <a:pt x="89580" y="2443"/>
                  </a:lnTo>
                  <a:lnTo>
                    <a:pt x="101034" y="699"/>
                  </a:lnTo>
                  <a:lnTo>
                    <a:pt x="112338" y="0"/>
                  </a:lnTo>
                  <a:lnTo>
                    <a:pt x="124484" y="1403"/>
                  </a:lnTo>
                  <a:lnTo>
                    <a:pt x="139394" y="6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92181" y="610652"/>
              <a:ext cx="124587" cy="179393"/>
            </a:xfrm>
            <a:custGeom>
              <a:avLst/>
              <a:gdLst/>
              <a:ahLst/>
              <a:cxnLst/>
              <a:rect l="0" t="0" r="0" b="0"/>
              <a:pathLst>
                <a:path w="124587" h="179393">
                  <a:moveTo>
                    <a:pt x="29829" y="21057"/>
                  </a:moveTo>
                  <a:lnTo>
                    <a:pt x="24029" y="26992"/>
                  </a:lnTo>
                  <a:lnTo>
                    <a:pt x="19104" y="33197"/>
                  </a:lnTo>
                  <a:lnTo>
                    <a:pt x="14607" y="40297"/>
                  </a:lnTo>
                  <a:lnTo>
                    <a:pt x="10558" y="48410"/>
                  </a:lnTo>
                  <a:lnTo>
                    <a:pt x="7193" y="57705"/>
                  </a:lnTo>
                  <a:lnTo>
                    <a:pt x="4584" y="68153"/>
                  </a:lnTo>
                  <a:lnTo>
                    <a:pt x="2657" y="79578"/>
                  </a:lnTo>
                  <a:lnTo>
                    <a:pt x="1279" y="91764"/>
                  </a:lnTo>
                  <a:lnTo>
                    <a:pt x="322" y="104504"/>
                  </a:lnTo>
                  <a:lnTo>
                    <a:pt x="0" y="117310"/>
                  </a:lnTo>
                  <a:lnTo>
                    <a:pt x="840" y="129447"/>
                  </a:lnTo>
                  <a:lnTo>
                    <a:pt x="3042" y="140565"/>
                  </a:lnTo>
                  <a:lnTo>
                    <a:pt x="6657" y="150503"/>
                  </a:lnTo>
                  <a:lnTo>
                    <a:pt x="11757" y="159114"/>
                  </a:lnTo>
                  <a:lnTo>
                    <a:pt x="18228" y="166453"/>
                  </a:lnTo>
                  <a:lnTo>
                    <a:pt x="25826" y="172400"/>
                  </a:lnTo>
                  <a:lnTo>
                    <a:pt x="34290" y="176580"/>
                  </a:lnTo>
                  <a:lnTo>
                    <a:pt x="43381" y="178941"/>
                  </a:lnTo>
                  <a:lnTo>
                    <a:pt x="52754" y="179392"/>
                  </a:lnTo>
                  <a:lnTo>
                    <a:pt x="61965" y="177651"/>
                  </a:lnTo>
                  <a:lnTo>
                    <a:pt x="70783" y="173775"/>
                  </a:lnTo>
                  <a:lnTo>
                    <a:pt x="79009" y="168089"/>
                  </a:lnTo>
                  <a:lnTo>
                    <a:pt x="86388" y="160993"/>
                  </a:lnTo>
                  <a:lnTo>
                    <a:pt x="92870" y="152854"/>
                  </a:lnTo>
                  <a:lnTo>
                    <a:pt x="98562" y="143968"/>
                  </a:lnTo>
                  <a:lnTo>
                    <a:pt x="103628" y="134559"/>
                  </a:lnTo>
                  <a:lnTo>
                    <a:pt x="108221" y="124781"/>
                  </a:lnTo>
                  <a:lnTo>
                    <a:pt x="112308" y="114418"/>
                  </a:lnTo>
                  <a:lnTo>
                    <a:pt x="115681" y="102937"/>
                  </a:lnTo>
                  <a:lnTo>
                    <a:pt x="118285" y="90142"/>
                  </a:lnTo>
                  <a:lnTo>
                    <a:pt x="120208" y="76323"/>
                  </a:lnTo>
                  <a:lnTo>
                    <a:pt x="121789" y="60410"/>
                  </a:lnTo>
                  <a:lnTo>
                    <a:pt x="123169" y="37651"/>
                  </a:lnTo>
                  <a:lnTo>
                    <a:pt x="1245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70471" y="613997"/>
              <a:ext cx="114753" cy="154584"/>
            </a:xfrm>
            <a:custGeom>
              <a:avLst/>
              <a:gdLst/>
              <a:ahLst/>
              <a:cxnLst/>
              <a:rect l="0" t="0" r="0" b="0"/>
              <a:pathLst>
                <a:path w="114753" h="154584">
                  <a:moveTo>
                    <a:pt x="9467" y="70355"/>
                  </a:moveTo>
                  <a:lnTo>
                    <a:pt x="9467" y="82090"/>
                  </a:lnTo>
                  <a:lnTo>
                    <a:pt x="9467" y="93219"/>
                  </a:lnTo>
                  <a:lnTo>
                    <a:pt x="9444" y="104749"/>
                  </a:lnTo>
                  <a:lnTo>
                    <a:pt x="8649" y="114345"/>
                  </a:lnTo>
                  <a:lnTo>
                    <a:pt x="6676" y="118320"/>
                  </a:lnTo>
                  <a:lnTo>
                    <a:pt x="4631" y="116640"/>
                  </a:lnTo>
                  <a:lnTo>
                    <a:pt x="2972" y="110777"/>
                  </a:lnTo>
                  <a:lnTo>
                    <a:pt x="1740" y="102101"/>
                  </a:lnTo>
                  <a:lnTo>
                    <a:pt x="859" y="91581"/>
                  </a:lnTo>
                  <a:lnTo>
                    <a:pt x="249" y="79863"/>
                  </a:lnTo>
                  <a:lnTo>
                    <a:pt x="0" y="67525"/>
                  </a:lnTo>
                  <a:lnTo>
                    <a:pt x="359" y="55145"/>
                  </a:lnTo>
                  <a:lnTo>
                    <a:pt x="1426" y="43039"/>
                  </a:lnTo>
                  <a:lnTo>
                    <a:pt x="3466" y="31617"/>
                  </a:lnTo>
                  <a:lnTo>
                    <a:pt x="6970" y="21467"/>
                  </a:lnTo>
                  <a:lnTo>
                    <a:pt x="12069" y="12802"/>
                  </a:lnTo>
                  <a:lnTo>
                    <a:pt x="18425" y="5983"/>
                  </a:lnTo>
                  <a:lnTo>
                    <a:pt x="25448" y="1674"/>
                  </a:lnTo>
                  <a:lnTo>
                    <a:pt x="32727" y="0"/>
                  </a:lnTo>
                  <a:lnTo>
                    <a:pt x="40223" y="637"/>
                  </a:lnTo>
                  <a:lnTo>
                    <a:pt x="48159" y="3107"/>
                  </a:lnTo>
                  <a:lnTo>
                    <a:pt x="56635" y="6952"/>
                  </a:lnTo>
                  <a:lnTo>
                    <a:pt x="65293" y="11953"/>
                  </a:lnTo>
                  <a:lnTo>
                    <a:pt x="73426" y="18124"/>
                  </a:lnTo>
                  <a:lnTo>
                    <a:pt x="80674" y="25386"/>
                  </a:lnTo>
                  <a:lnTo>
                    <a:pt x="87017" y="33718"/>
                  </a:lnTo>
                  <a:lnTo>
                    <a:pt x="92584" y="43221"/>
                  </a:lnTo>
                  <a:lnTo>
                    <a:pt x="97547" y="53840"/>
                  </a:lnTo>
                  <a:lnTo>
                    <a:pt x="101897" y="65395"/>
                  </a:lnTo>
                  <a:lnTo>
                    <a:pt x="105455" y="77677"/>
                  </a:lnTo>
                  <a:lnTo>
                    <a:pt x="108185" y="90479"/>
                  </a:lnTo>
                  <a:lnTo>
                    <a:pt x="110195" y="103236"/>
                  </a:lnTo>
                  <a:lnTo>
                    <a:pt x="111844" y="116372"/>
                  </a:lnTo>
                  <a:lnTo>
                    <a:pt x="113280" y="132158"/>
                  </a:lnTo>
                  <a:lnTo>
                    <a:pt x="114752" y="1545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06279" y="603553"/>
              <a:ext cx="147401" cy="165028"/>
            </a:xfrm>
            <a:custGeom>
              <a:avLst/>
              <a:gdLst/>
              <a:ahLst/>
              <a:cxnLst/>
              <a:rect l="0" t="0" r="0" b="0"/>
              <a:pathLst>
                <a:path w="147401" h="165028">
                  <a:moveTo>
                    <a:pt x="0" y="28156"/>
                  </a:moveTo>
                  <a:lnTo>
                    <a:pt x="5734" y="37092"/>
                  </a:lnTo>
                  <a:lnTo>
                    <a:pt x="10018" y="46719"/>
                  </a:lnTo>
                  <a:lnTo>
                    <a:pt x="13229" y="58006"/>
                  </a:lnTo>
                  <a:lnTo>
                    <a:pt x="15763" y="70674"/>
                  </a:lnTo>
                  <a:lnTo>
                    <a:pt x="18108" y="84153"/>
                  </a:lnTo>
                  <a:lnTo>
                    <a:pt x="20552" y="98025"/>
                  </a:lnTo>
                  <a:lnTo>
                    <a:pt x="23033" y="112061"/>
                  </a:lnTo>
                  <a:lnTo>
                    <a:pt x="25249" y="126152"/>
                  </a:lnTo>
                  <a:lnTo>
                    <a:pt x="27043" y="140156"/>
                  </a:lnTo>
                  <a:lnTo>
                    <a:pt x="28510" y="150611"/>
                  </a:lnTo>
                  <a:lnTo>
                    <a:pt x="29706" y="153356"/>
                  </a:lnTo>
                  <a:lnTo>
                    <a:pt x="30492" y="149954"/>
                  </a:lnTo>
                  <a:lnTo>
                    <a:pt x="30953" y="142592"/>
                  </a:lnTo>
                  <a:lnTo>
                    <a:pt x="31216" y="132768"/>
                  </a:lnTo>
                  <a:lnTo>
                    <a:pt x="31366" y="121417"/>
                  </a:lnTo>
                  <a:lnTo>
                    <a:pt x="31453" y="109108"/>
                  </a:lnTo>
                  <a:lnTo>
                    <a:pt x="31504" y="96192"/>
                  </a:lnTo>
                  <a:lnTo>
                    <a:pt x="31539" y="82892"/>
                  </a:lnTo>
                  <a:lnTo>
                    <a:pt x="31731" y="69508"/>
                  </a:lnTo>
                  <a:lnTo>
                    <a:pt x="32391" y="56435"/>
                  </a:lnTo>
                  <a:lnTo>
                    <a:pt x="33660" y="43869"/>
                  </a:lnTo>
                  <a:lnTo>
                    <a:pt x="35837" y="32141"/>
                  </a:lnTo>
                  <a:lnTo>
                    <a:pt x="39433" y="21788"/>
                  </a:lnTo>
                  <a:lnTo>
                    <a:pt x="44592" y="12987"/>
                  </a:lnTo>
                  <a:lnTo>
                    <a:pt x="50990" y="6078"/>
                  </a:lnTo>
                  <a:lnTo>
                    <a:pt x="58040" y="1709"/>
                  </a:lnTo>
                  <a:lnTo>
                    <a:pt x="65334" y="0"/>
                  </a:lnTo>
                  <a:lnTo>
                    <a:pt x="72669" y="783"/>
                  </a:lnTo>
                  <a:lnTo>
                    <a:pt x="79966" y="3884"/>
                  </a:lnTo>
                  <a:lnTo>
                    <a:pt x="87199" y="8966"/>
                  </a:lnTo>
                  <a:lnTo>
                    <a:pt x="94207" y="15612"/>
                  </a:lnTo>
                  <a:lnTo>
                    <a:pt x="100694" y="23426"/>
                  </a:lnTo>
                  <a:lnTo>
                    <a:pt x="106541" y="32082"/>
                  </a:lnTo>
                  <a:lnTo>
                    <a:pt x="111791" y="41332"/>
                  </a:lnTo>
                  <a:lnTo>
                    <a:pt x="116552" y="50993"/>
                  </a:lnTo>
                  <a:lnTo>
                    <a:pt x="120937" y="60940"/>
                  </a:lnTo>
                  <a:lnTo>
                    <a:pt x="124882" y="71247"/>
                  </a:lnTo>
                  <a:lnTo>
                    <a:pt x="128160" y="82159"/>
                  </a:lnTo>
                  <a:lnTo>
                    <a:pt x="130705" y="93754"/>
                  </a:lnTo>
                  <a:lnTo>
                    <a:pt x="132786" y="105747"/>
                  </a:lnTo>
                  <a:lnTo>
                    <a:pt x="135236" y="118959"/>
                  </a:lnTo>
                  <a:lnTo>
                    <a:pt x="139387" y="136788"/>
                  </a:lnTo>
                  <a:lnTo>
                    <a:pt x="147400" y="165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16850" y="652766"/>
              <a:ext cx="21057" cy="105286"/>
            </a:xfrm>
            <a:custGeom>
              <a:avLst/>
              <a:gdLst/>
              <a:ahLst/>
              <a:cxnLst/>
              <a:rect l="0" t="0" r="0" b="0"/>
              <a:pathLst>
                <a:path w="21057" h="105286">
                  <a:moveTo>
                    <a:pt x="0" y="0"/>
                  </a:moveTo>
                  <a:lnTo>
                    <a:pt x="2866" y="11802"/>
                  </a:lnTo>
                  <a:lnTo>
                    <a:pt x="5009" y="23572"/>
                  </a:lnTo>
                  <a:lnTo>
                    <a:pt x="6615" y="36448"/>
                  </a:lnTo>
                  <a:lnTo>
                    <a:pt x="8001" y="49860"/>
                  </a:lnTo>
                  <a:lnTo>
                    <a:pt x="9880" y="63927"/>
                  </a:lnTo>
                  <a:lnTo>
                    <a:pt x="13540" y="81008"/>
                  </a:lnTo>
                  <a:lnTo>
                    <a:pt x="2105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27378" y="536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01077" y="603063"/>
              <a:ext cx="126343" cy="144461"/>
            </a:xfrm>
            <a:custGeom>
              <a:avLst/>
              <a:gdLst/>
              <a:ahLst/>
              <a:cxnLst/>
              <a:rect l="0" t="0" r="0" b="0"/>
              <a:pathLst>
                <a:path w="126343" h="144461">
                  <a:moveTo>
                    <a:pt x="0" y="28646"/>
                  </a:moveTo>
                  <a:lnTo>
                    <a:pt x="2934" y="37448"/>
                  </a:lnTo>
                  <a:lnTo>
                    <a:pt x="5716" y="45794"/>
                  </a:lnTo>
                  <a:lnTo>
                    <a:pt x="8611" y="54498"/>
                  </a:lnTo>
                  <a:lnTo>
                    <a:pt x="11479" y="63791"/>
                  </a:lnTo>
                  <a:lnTo>
                    <a:pt x="13995" y="73935"/>
                  </a:lnTo>
                  <a:lnTo>
                    <a:pt x="16006" y="84980"/>
                  </a:lnTo>
                  <a:lnTo>
                    <a:pt x="17519" y="96819"/>
                  </a:lnTo>
                  <a:lnTo>
                    <a:pt x="18614" y="109290"/>
                  </a:lnTo>
                  <a:lnTo>
                    <a:pt x="19375" y="122201"/>
                  </a:lnTo>
                  <a:lnTo>
                    <a:pt x="19472" y="134259"/>
                  </a:lnTo>
                  <a:lnTo>
                    <a:pt x="18326" y="141631"/>
                  </a:lnTo>
                  <a:lnTo>
                    <a:pt x="16401" y="141831"/>
                  </a:lnTo>
                  <a:lnTo>
                    <a:pt x="14659" y="136473"/>
                  </a:lnTo>
                  <a:lnTo>
                    <a:pt x="13187" y="127581"/>
                  </a:lnTo>
                  <a:lnTo>
                    <a:pt x="11626" y="116972"/>
                  </a:lnTo>
                  <a:lnTo>
                    <a:pt x="9755" y="105743"/>
                  </a:lnTo>
                  <a:lnTo>
                    <a:pt x="7850" y="94414"/>
                  </a:lnTo>
                  <a:lnTo>
                    <a:pt x="6564" y="83185"/>
                  </a:lnTo>
                  <a:lnTo>
                    <a:pt x="6221" y="72105"/>
                  </a:lnTo>
                  <a:lnTo>
                    <a:pt x="6824" y="61169"/>
                  </a:lnTo>
                  <a:lnTo>
                    <a:pt x="8226" y="50348"/>
                  </a:lnTo>
                  <a:lnTo>
                    <a:pt x="10255" y="39623"/>
                  </a:lnTo>
                  <a:lnTo>
                    <a:pt x="13076" y="29299"/>
                  </a:lnTo>
                  <a:lnTo>
                    <a:pt x="17171" y="19970"/>
                  </a:lnTo>
                  <a:lnTo>
                    <a:pt x="22698" y="11896"/>
                  </a:lnTo>
                  <a:lnTo>
                    <a:pt x="29358" y="5493"/>
                  </a:lnTo>
                  <a:lnTo>
                    <a:pt x="36592" y="1472"/>
                  </a:lnTo>
                  <a:lnTo>
                    <a:pt x="44012" y="0"/>
                  </a:lnTo>
                  <a:lnTo>
                    <a:pt x="51433" y="944"/>
                  </a:lnTo>
                  <a:lnTo>
                    <a:pt x="58789" y="4153"/>
                  </a:lnTo>
                  <a:lnTo>
                    <a:pt x="66061" y="9308"/>
                  </a:lnTo>
                  <a:lnTo>
                    <a:pt x="73096" y="16003"/>
                  </a:lnTo>
                  <a:lnTo>
                    <a:pt x="79601" y="23850"/>
                  </a:lnTo>
                  <a:lnTo>
                    <a:pt x="85460" y="32528"/>
                  </a:lnTo>
                  <a:lnTo>
                    <a:pt x="90718" y="41792"/>
                  </a:lnTo>
                  <a:lnTo>
                    <a:pt x="95484" y="51463"/>
                  </a:lnTo>
                  <a:lnTo>
                    <a:pt x="99877" y="61417"/>
                  </a:lnTo>
                  <a:lnTo>
                    <a:pt x="103998" y="71728"/>
                  </a:lnTo>
                  <a:lnTo>
                    <a:pt x="107926" y="82643"/>
                  </a:lnTo>
                  <a:lnTo>
                    <a:pt x="111715" y="94231"/>
                  </a:lnTo>
                  <a:lnTo>
                    <a:pt x="115257" y="105822"/>
                  </a:lnTo>
                  <a:lnTo>
                    <a:pt x="118632" y="117232"/>
                  </a:lnTo>
                  <a:lnTo>
                    <a:pt x="122139" y="129465"/>
                  </a:lnTo>
                  <a:lnTo>
                    <a:pt x="126342" y="144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53720" y="609741"/>
              <a:ext cx="209321" cy="422052"/>
            </a:xfrm>
            <a:custGeom>
              <a:avLst/>
              <a:gdLst/>
              <a:ahLst/>
              <a:cxnLst/>
              <a:rect l="0" t="0" r="0" b="0"/>
              <a:pathLst>
                <a:path w="209321" h="422052">
                  <a:moveTo>
                    <a:pt x="157927" y="127253"/>
                  </a:moveTo>
                  <a:lnTo>
                    <a:pt x="163795" y="121386"/>
                  </a:lnTo>
                  <a:lnTo>
                    <a:pt x="169359" y="115821"/>
                  </a:lnTo>
                  <a:lnTo>
                    <a:pt x="175145" y="110013"/>
                  </a:lnTo>
                  <a:lnTo>
                    <a:pt x="180707" y="103587"/>
                  </a:lnTo>
                  <a:lnTo>
                    <a:pt x="185092" y="95960"/>
                  </a:lnTo>
                  <a:lnTo>
                    <a:pt x="187861" y="86930"/>
                  </a:lnTo>
                  <a:lnTo>
                    <a:pt x="189060" y="76776"/>
                  </a:lnTo>
                  <a:lnTo>
                    <a:pt x="188953" y="66049"/>
                  </a:lnTo>
                  <a:lnTo>
                    <a:pt x="187838" y="55137"/>
                  </a:lnTo>
                  <a:lnTo>
                    <a:pt x="185820" y="44389"/>
                  </a:lnTo>
                  <a:lnTo>
                    <a:pt x="182803" y="34180"/>
                  </a:lnTo>
                  <a:lnTo>
                    <a:pt x="178807" y="24661"/>
                  </a:lnTo>
                  <a:lnTo>
                    <a:pt x="173652" y="16118"/>
                  </a:lnTo>
                  <a:lnTo>
                    <a:pt x="166903" y="9051"/>
                  </a:lnTo>
                  <a:lnTo>
                    <a:pt x="158478" y="3612"/>
                  </a:lnTo>
                  <a:lnTo>
                    <a:pt x="148904" y="280"/>
                  </a:lnTo>
                  <a:lnTo>
                    <a:pt x="139101" y="0"/>
                  </a:lnTo>
                  <a:lnTo>
                    <a:pt x="129632" y="3001"/>
                  </a:lnTo>
                  <a:lnTo>
                    <a:pt x="121007" y="8915"/>
                  </a:lnTo>
                  <a:lnTo>
                    <a:pt x="113827" y="17152"/>
                  </a:lnTo>
                  <a:lnTo>
                    <a:pt x="108264" y="27132"/>
                  </a:lnTo>
                  <a:lnTo>
                    <a:pt x="104157" y="38371"/>
                  </a:lnTo>
                  <a:lnTo>
                    <a:pt x="101219" y="50496"/>
                  </a:lnTo>
                  <a:lnTo>
                    <a:pt x="99170" y="63226"/>
                  </a:lnTo>
                  <a:lnTo>
                    <a:pt x="98095" y="76042"/>
                  </a:lnTo>
                  <a:lnTo>
                    <a:pt x="98421" y="88193"/>
                  </a:lnTo>
                  <a:lnTo>
                    <a:pt x="100272" y="99315"/>
                  </a:lnTo>
                  <a:lnTo>
                    <a:pt x="103651" y="108918"/>
                  </a:lnTo>
                  <a:lnTo>
                    <a:pt x="108593" y="116241"/>
                  </a:lnTo>
                  <a:lnTo>
                    <a:pt x="114952" y="121084"/>
                  </a:lnTo>
                  <a:lnTo>
                    <a:pt x="122306" y="123556"/>
                  </a:lnTo>
                  <a:lnTo>
                    <a:pt x="130073" y="123795"/>
                  </a:lnTo>
                  <a:lnTo>
                    <a:pt x="137879" y="122103"/>
                  </a:lnTo>
                  <a:lnTo>
                    <a:pt x="145405" y="118718"/>
                  </a:lnTo>
                  <a:lnTo>
                    <a:pt x="152306" y="113714"/>
                  </a:lnTo>
                  <a:lnTo>
                    <a:pt x="158491" y="107314"/>
                  </a:lnTo>
                  <a:lnTo>
                    <a:pt x="164984" y="101044"/>
                  </a:lnTo>
                  <a:lnTo>
                    <a:pt x="172452" y="97487"/>
                  </a:lnTo>
                  <a:lnTo>
                    <a:pt x="179472" y="97891"/>
                  </a:lnTo>
                  <a:lnTo>
                    <a:pt x="185237" y="102352"/>
                  </a:lnTo>
                  <a:lnTo>
                    <a:pt x="189634" y="110326"/>
                  </a:lnTo>
                  <a:lnTo>
                    <a:pt x="193011" y="121065"/>
                  </a:lnTo>
                  <a:lnTo>
                    <a:pt x="195930" y="133862"/>
                  </a:lnTo>
                  <a:lnTo>
                    <a:pt x="198759" y="148133"/>
                  </a:lnTo>
                  <a:lnTo>
                    <a:pt x="201499" y="163276"/>
                  </a:lnTo>
                  <a:lnTo>
                    <a:pt x="203888" y="178661"/>
                  </a:lnTo>
                  <a:lnTo>
                    <a:pt x="205792" y="193934"/>
                  </a:lnTo>
                  <a:lnTo>
                    <a:pt x="207224" y="208969"/>
                  </a:lnTo>
                  <a:lnTo>
                    <a:pt x="208260" y="223759"/>
                  </a:lnTo>
                  <a:lnTo>
                    <a:pt x="208986" y="238337"/>
                  </a:lnTo>
                  <a:lnTo>
                    <a:pt x="209320" y="252587"/>
                  </a:lnTo>
                  <a:lnTo>
                    <a:pt x="209020" y="266243"/>
                  </a:lnTo>
                  <a:lnTo>
                    <a:pt x="207999" y="279211"/>
                  </a:lnTo>
                  <a:lnTo>
                    <a:pt x="206161" y="291548"/>
                  </a:lnTo>
                  <a:lnTo>
                    <a:pt x="203324" y="303374"/>
                  </a:lnTo>
                  <a:lnTo>
                    <a:pt x="199487" y="314808"/>
                  </a:lnTo>
                  <a:lnTo>
                    <a:pt x="194792" y="325793"/>
                  </a:lnTo>
                  <a:lnTo>
                    <a:pt x="189424" y="336104"/>
                  </a:lnTo>
                  <a:lnTo>
                    <a:pt x="183551" y="345667"/>
                  </a:lnTo>
                  <a:lnTo>
                    <a:pt x="177151" y="354395"/>
                  </a:lnTo>
                  <a:lnTo>
                    <a:pt x="170024" y="362112"/>
                  </a:lnTo>
                  <a:lnTo>
                    <a:pt x="162113" y="368821"/>
                  </a:lnTo>
                  <a:lnTo>
                    <a:pt x="153343" y="374665"/>
                  </a:lnTo>
                  <a:lnTo>
                    <a:pt x="143545" y="379833"/>
                  </a:lnTo>
                  <a:lnTo>
                    <a:pt x="132729" y="384498"/>
                  </a:lnTo>
                  <a:lnTo>
                    <a:pt x="121040" y="388803"/>
                  </a:lnTo>
                  <a:lnTo>
                    <a:pt x="108670" y="392855"/>
                  </a:lnTo>
                  <a:lnTo>
                    <a:pt x="95799" y="396732"/>
                  </a:lnTo>
                  <a:lnTo>
                    <a:pt x="82734" y="400490"/>
                  </a:lnTo>
                  <a:lnTo>
                    <a:pt x="69889" y="404166"/>
                  </a:lnTo>
                  <a:lnTo>
                    <a:pt x="57484" y="407783"/>
                  </a:lnTo>
                  <a:lnTo>
                    <a:pt x="45797" y="411207"/>
                  </a:lnTo>
                  <a:lnTo>
                    <a:pt x="34018" y="414490"/>
                  </a:lnTo>
                  <a:lnTo>
                    <a:pt x="19996" y="417922"/>
                  </a:lnTo>
                  <a:lnTo>
                    <a:pt x="0" y="4220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09352" y="569192"/>
              <a:ext cx="133965" cy="188817"/>
            </a:xfrm>
            <a:custGeom>
              <a:avLst/>
              <a:gdLst/>
              <a:ahLst/>
              <a:cxnLst/>
              <a:rect l="0" t="0" r="0" b="0"/>
              <a:pathLst>
                <a:path w="133965" h="188817">
                  <a:moveTo>
                    <a:pt x="18150" y="51989"/>
                  </a:moveTo>
                  <a:lnTo>
                    <a:pt x="18217" y="66524"/>
                  </a:lnTo>
                  <a:lnTo>
                    <a:pt x="18857" y="79154"/>
                  </a:lnTo>
                  <a:lnTo>
                    <a:pt x="20149" y="91068"/>
                  </a:lnTo>
                  <a:lnTo>
                    <a:pt x="21836" y="102896"/>
                  </a:lnTo>
                  <a:lnTo>
                    <a:pt x="23504" y="115385"/>
                  </a:lnTo>
                  <a:lnTo>
                    <a:pt x="24913" y="128869"/>
                  </a:lnTo>
                  <a:lnTo>
                    <a:pt x="25839" y="143017"/>
                  </a:lnTo>
                  <a:lnTo>
                    <a:pt x="26001" y="157056"/>
                  </a:lnTo>
                  <a:lnTo>
                    <a:pt x="25315" y="170505"/>
                  </a:lnTo>
                  <a:lnTo>
                    <a:pt x="23470" y="182168"/>
                  </a:lnTo>
                  <a:lnTo>
                    <a:pt x="20222" y="188816"/>
                  </a:lnTo>
                  <a:lnTo>
                    <a:pt x="16579" y="188797"/>
                  </a:lnTo>
                  <a:lnTo>
                    <a:pt x="13680" y="184064"/>
                  </a:lnTo>
                  <a:lnTo>
                    <a:pt x="11486" y="176420"/>
                  </a:lnTo>
                  <a:lnTo>
                    <a:pt x="9479" y="167203"/>
                  </a:lnTo>
                  <a:lnTo>
                    <a:pt x="7328" y="157211"/>
                  </a:lnTo>
                  <a:lnTo>
                    <a:pt x="5077" y="146699"/>
                  </a:lnTo>
                  <a:lnTo>
                    <a:pt x="3033" y="135563"/>
                  </a:lnTo>
                  <a:lnTo>
                    <a:pt x="1371" y="123765"/>
                  </a:lnTo>
                  <a:lnTo>
                    <a:pt x="277" y="111380"/>
                  </a:lnTo>
                  <a:lnTo>
                    <a:pt x="0" y="98523"/>
                  </a:lnTo>
                  <a:lnTo>
                    <a:pt x="599" y="85317"/>
                  </a:lnTo>
                  <a:lnTo>
                    <a:pt x="1967" y="72023"/>
                  </a:lnTo>
                  <a:lnTo>
                    <a:pt x="3950" y="59024"/>
                  </a:lnTo>
                  <a:lnTo>
                    <a:pt x="6401" y="46514"/>
                  </a:lnTo>
                  <a:lnTo>
                    <a:pt x="9521" y="34826"/>
                  </a:lnTo>
                  <a:lnTo>
                    <a:pt x="13824" y="24502"/>
                  </a:lnTo>
                  <a:lnTo>
                    <a:pt x="19499" y="15716"/>
                  </a:lnTo>
                  <a:lnTo>
                    <a:pt x="26428" y="8648"/>
                  </a:lnTo>
                  <a:lnTo>
                    <a:pt x="34376" y="3640"/>
                  </a:lnTo>
                  <a:lnTo>
                    <a:pt x="43089" y="693"/>
                  </a:lnTo>
                  <a:lnTo>
                    <a:pt x="52193" y="0"/>
                  </a:lnTo>
                  <a:lnTo>
                    <a:pt x="61216" y="2104"/>
                  </a:lnTo>
                  <a:lnTo>
                    <a:pt x="69904" y="7034"/>
                  </a:lnTo>
                  <a:lnTo>
                    <a:pt x="78041" y="14241"/>
                  </a:lnTo>
                  <a:lnTo>
                    <a:pt x="85360" y="22896"/>
                  </a:lnTo>
                  <a:lnTo>
                    <a:pt x="91801" y="32378"/>
                  </a:lnTo>
                  <a:lnTo>
                    <a:pt x="97467" y="42316"/>
                  </a:lnTo>
                  <a:lnTo>
                    <a:pt x="102516" y="52505"/>
                  </a:lnTo>
                  <a:lnTo>
                    <a:pt x="107101" y="62835"/>
                  </a:lnTo>
                  <a:lnTo>
                    <a:pt x="111352" y="73244"/>
                  </a:lnTo>
                  <a:lnTo>
                    <a:pt x="115368" y="83700"/>
                  </a:lnTo>
                  <a:lnTo>
                    <a:pt x="119217" y="94188"/>
                  </a:lnTo>
                  <a:lnTo>
                    <a:pt x="122786" y="104861"/>
                  </a:lnTo>
                  <a:lnTo>
                    <a:pt x="125803" y="116020"/>
                  </a:lnTo>
                  <a:lnTo>
                    <a:pt x="128164" y="127771"/>
                  </a:lnTo>
                  <a:lnTo>
                    <a:pt x="129921" y="139472"/>
                  </a:lnTo>
                  <a:lnTo>
                    <a:pt x="131374" y="150967"/>
                  </a:lnTo>
                  <a:lnTo>
                    <a:pt x="132649" y="163270"/>
                  </a:lnTo>
                  <a:lnTo>
                    <a:pt x="133964" y="1783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64373" y="578872"/>
              <a:ext cx="126343" cy="175702"/>
            </a:xfrm>
            <a:custGeom>
              <a:avLst/>
              <a:gdLst/>
              <a:ahLst/>
              <a:cxnLst/>
              <a:rect l="0" t="0" r="0" b="0"/>
              <a:pathLst>
                <a:path w="126343" h="175702">
                  <a:moveTo>
                    <a:pt x="0" y="126537"/>
                  </a:moveTo>
                  <a:lnTo>
                    <a:pt x="5934" y="120736"/>
                  </a:lnTo>
                  <a:lnTo>
                    <a:pt x="12139" y="115812"/>
                  </a:lnTo>
                  <a:lnTo>
                    <a:pt x="19240" y="111309"/>
                  </a:lnTo>
                  <a:lnTo>
                    <a:pt x="27353" y="107089"/>
                  </a:lnTo>
                  <a:lnTo>
                    <a:pt x="36647" y="103075"/>
                  </a:lnTo>
                  <a:lnTo>
                    <a:pt x="47091" y="99209"/>
                  </a:lnTo>
                  <a:lnTo>
                    <a:pt x="58343" y="95284"/>
                  </a:lnTo>
                  <a:lnTo>
                    <a:pt x="69881" y="90960"/>
                  </a:lnTo>
                  <a:lnTo>
                    <a:pt x="81367" y="86080"/>
                  </a:lnTo>
                  <a:lnTo>
                    <a:pt x="92348" y="80496"/>
                  </a:lnTo>
                  <a:lnTo>
                    <a:pt x="102189" y="73991"/>
                  </a:lnTo>
                  <a:lnTo>
                    <a:pt x="110646" y="66537"/>
                  </a:lnTo>
                  <a:lnTo>
                    <a:pt x="117493" y="58261"/>
                  </a:lnTo>
                  <a:lnTo>
                    <a:pt x="122351" y="49335"/>
                  </a:lnTo>
                  <a:lnTo>
                    <a:pt x="125203" y="39934"/>
                  </a:lnTo>
                  <a:lnTo>
                    <a:pt x="126001" y="30522"/>
                  </a:lnTo>
                  <a:lnTo>
                    <a:pt x="124500" y="21816"/>
                  </a:lnTo>
                  <a:lnTo>
                    <a:pt x="120789" y="14160"/>
                  </a:lnTo>
                  <a:lnTo>
                    <a:pt x="115215" y="7869"/>
                  </a:lnTo>
                  <a:lnTo>
                    <a:pt x="108194" y="3392"/>
                  </a:lnTo>
                  <a:lnTo>
                    <a:pt x="100112" y="795"/>
                  </a:lnTo>
                  <a:lnTo>
                    <a:pt x="91433" y="0"/>
                  </a:lnTo>
                  <a:lnTo>
                    <a:pt x="82695" y="970"/>
                  </a:lnTo>
                  <a:lnTo>
                    <a:pt x="74199" y="3512"/>
                  </a:lnTo>
                  <a:lnTo>
                    <a:pt x="66191" y="7487"/>
                  </a:lnTo>
                  <a:lnTo>
                    <a:pt x="58958" y="12895"/>
                  </a:lnTo>
                  <a:lnTo>
                    <a:pt x="52575" y="19604"/>
                  </a:lnTo>
                  <a:lnTo>
                    <a:pt x="46948" y="27378"/>
                  </a:lnTo>
                  <a:lnTo>
                    <a:pt x="41926" y="35967"/>
                  </a:lnTo>
                  <a:lnTo>
                    <a:pt x="37362" y="45155"/>
                  </a:lnTo>
                  <a:lnTo>
                    <a:pt x="33295" y="54934"/>
                  </a:lnTo>
                  <a:lnTo>
                    <a:pt x="29935" y="65483"/>
                  </a:lnTo>
                  <a:lnTo>
                    <a:pt x="27345" y="76840"/>
                  </a:lnTo>
                  <a:lnTo>
                    <a:pt x="25605" y="88908"/>
                  </a:lnTo>
                  <a:lnTo>
                    <a:pt x="24886" y="101541"/>
                  </a:lnTo>
                  <a:lnTo>
                    <a:pt x="25187" y="114588"/>
                  </a:lnTo>
                  <a:lnTo>
                    <a:pt x="26525" y="127602"/>
                  </a:lnTo>
                  <a:lnTo>
                    <a:pt x="29019" y="139881"/>
                  </a:lnTo>
                  <a:lnTo>
                    <a:pt x="32631" y="151085"/>
                  </a:lnTo>
                  <a:lnTo>
                    <a:pt x="37514" y="160742"/>
                  </a:lnTo>
                  <a:lnTo>
                    <a:pt x="44072" y="168099"/>
                  </a:lnTo>
                  <a:lnTo>
                    <a:pt x="52366" y="172965"/>
                  </a:lnTo>
                  <a:lnTo>
                    <a:pt x="61850" y="175453"/>
                  </a:lnTo>
                  <a:lnTo>
                    <a:pt x="71592" y="175701"/>
                  </a:lnTo>
                  <a:lnTo>
                    <a:pt x="81025" y="174030"/>
                  </a:lnTo>
                  <a:lnTo>
                    <a:pt x="89853" y="171150"/>
                  </a:lnTo>
                  <a:lnTo>
                    <a:pt x="98856" y="167786"/>
                  </a:lnTo>
                  <a:lnTo>
                    <a:pt x="109933" y="163649"/>
                  </a:lnTo>
                  <a:lnTo>
                    <a:pt x="126342" y="158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22300" y="610652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126342" y="0"/>
                  </a:moveTo>
                  <a:lnTo>
                    <a:pt x="117608" y="5868"/>
                  </a:lnTo>
                  <a:lnTo>
                    <a:pt x="109902" y="11432"/>
                  </a:lnTo>
                  <a:lnTo>
                    <a:pt x="102499" y="17236"/>
                  </a:lnTo>
                  <a:lnTo>
                    <a:pt x="95238" y="23490"/>
                  </a:lnTo>
                  <a:lnTo>
                    <a:pt x="88059" y="30468"/>
                  </a:lnTo>
                  <a:lnTo>
                    <a:pt x="80934" y="38245"/>
                  </a:lnTo>
                  <a:lnTo>
                    <a:pt x="73844" y="46573"/>
                  </a:lnTo>
                  <a:lnTo>
                    <a:pt x="66776" y="55004"/>
                  </a:lnTo>
                  <a:lnTo>
                    <a:pt x="59726" y="63264"/>
                  </a:lnTo>
                  <a:lnTo>
                    <a:pt x="52685" y="71267"/>
                  </a:lnTo>
                  <a:lnTo>
                    <a:pt x="45652" y="79020"/>
                  </a:lnTo>
                  <a:lnTo>
                    <a:pt x="38628" y="86567"/>
                  </a:lnTo>
                  <a:lnTo>
                    <a:pt x="31723" y="94041"/>
                  </a:lnTo>
                  <a:lnTo>
                    <a:pt x="24366" y="102591"/>
                  </a:lnTo>
                  <a:lnTo>
                    <a:pt x="14795" y="1152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22300" y="589595"/>
              <a:ext cx="115815" cy="189514"/>
            </a:xfrm>
            <a:custGeom>
              <a:avLst/>
              <a:gdLst/>
              <a:ahLst/>
              <a:cxnLst/>
              <a:rect l="0" t="0" r="0" b="0"/>
              <a:pathLst>
                <a:path w="115815" h="189514">
                  <a:moveTo>
                    <a:pt x="0" y="0"/>
                  </a:moveTo>
                  <a:lnTo>
                    <a:pt x="5801" y="8802"/>
                  </a:lnTo>
                  <a:lnTo>
                    <a:pt x="10725" y="17148"/>
                  </a:lnTo>
                  <a:lnTo>
                    <a:pt x="15232" y="25852"/>
                  </a:lnTo>
                  <a:lnTo>
                    <a:pt x="19626" y="35145"/>
                  </a:lnTo>
                  <a:lnTo>
                    <a:pt x="24287" y="45289"/>
                  </a:lnTo>
                  <a:lnTo>
                    <a:pt x="29403" y="56329"/>
                  </a:lnTo>
                  <a:lnTo>
                    <a:pt x="34981" y="67996"/>
                  </a:lnTo>
                  <a:lnTo>
                    <a:pt x="40953" y="79818"/>
                  </a:lnTo>
                  <a:lnTo>
                    <a:pt x="47231" y="91503"/>
                  </a:lnTo>
                  <a:lnTo>
                    <a:pt x="53734" y="102787"/>
                  </a:lnTo>
                  <a:lnTo>
                    <a:pt x="60400" y="113364"/>
                  </a:lnTo>
                  <a:lnTo>
                    <a:pt x="67173" y="123148"/>
                  </a:lnTo>
                  <a:lnTo>
                    <a:pt x="73856" y="132378"/>
                  </a:lnTo>
                  <a:lnTo>
                    <a:pt x="80117" y="141505"/>
                  </a:lnTo>
                  <a:lnTo>
                    <a:pt x="85808" y="150785"/>
                  </a:lnTo>
                  <a:lnTo>
                    <a:pt x="90997" y="159851"/>
                  </a:lnTo>
                  <a:lnTo>
                    <a:pt x="96483" y="168688"/>
                  </a:lnTo>
                  <a:lnTo>
                    <a:pt x="103864" y="178077"/>
                  </a:lnTo>
                  <a:lnTo>
                    <a:pt x="11581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22341" y="347440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0" y="76497"/>
                  </a:lnTo>
                  <a:lnTo>
                    <a:pt x="0" y="93500"/>
                  </a:lnTo>
                  <a:lnTo>
                    <a:pt x="0" y="111659"/>
                  </a:lnTo>
                  <a:lnTo>
                    <a:pt x="5" y="130686"/>
                  </a:lnTo>
                  <a:lnTo>
                    <a:pt x="178" y="150341"/>
                  </a:lnTo>
                  <a:lnTo>
                    <a:pt x="826" y="170441"/>
                  </a:lnTo>
                  <a:lnTo>
                    <a:pt x="2075" y="190847"/>
                  </a:lnTo>
                  <a:lnTo>
                    <a:pt x="3728" y="211465"/>
                  </a:lnTo>
                  <a:lnTo>
                    <a:pt x="5376" y="232226"/>
                  </a:lnTo>
                  <a:lnTo>
                    <a:pt x="6779" y="253076"/>
                  </a:lnTo>
                  <a:lnTo>
                    <a:pt x="7872" y="273654"/>
                  </a:lnTo>
                  <a:lnTo>
                    <a:pt x="8679" y="293325"/>
                  </a:lnTo>
                  <a:lnTo>
                    <a:pt x="9258" y="311812"/>
                  </a:lnTo>
                  <a:lnTo>
                    <a:pt x="9664" y="329148"/>
                  </a:lnTo>
                  <a:lnTo>
                    <a:pt x="9988" y="347517"/>
                  </a:lnTo>
                  <a:lnTo>
                    <a:pt x="10260" y="371885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22300" y="515896"/>
              <a:ext cx="336913" cy="10529"/>
            </a:xfrm>
            <a:custGeom>
              <a:avLst/>
              <a:gdLst/>
              <a:ahLst/>
              <a:cxnLst/>
              <a:rect l="0" t="0" r="0" b="0"/>
              <a:pathLst>
                <a:path w="336913" h="10529">
                  <a:moveTo>
                    <a:pt x="336912" y="10528"/>
                  </a:moveTo>
                  <a:lnTo>
                    <a:pt x="322310" y="10528"/>
                  </a:lnTo>
                  <a:lnTo>
                    <a:pt x="309039" y="10528"/>
                  </a:lnTo>
                  <a:lnTo>
                    <a:pt x="295833" y="10528"/>
                  </a:lnTo>
                  <a:lnTo>
                    <a:pt x="282319" y="10528"/>
                  </a:lnTo>
                  <a:lnTo>
                    <a:pt x="268162" y="10528"/>
                  </a:lnTo>
                  <a:lnTo>
                    <a:pt x="253250" y="10528"/>
                  </a:lnTo>
                  <a:lnTo>
                    <a:pt x="237485" y="10528"/>
                  </a:lnTo>
                  <a:lnTo>
                    <a:pt x="220691" y="10528"/>
                  </a:lnTo>
                  <a:lnTo>
                    <a:pt x="202874" y="10524"/>
                  </a:lnTo>
                  <a:lnTo>
                    <a:pt x="184181" y="10351"/>
                  </a:lnTo>
                  <a:lnTo>
                    <a:pt x="164801" y="9703"/>
                  </a:lnTo>
                  <a:lnTo>
                    <a:pt x="144913" y="8454"/>
                  </a:lnTo>
                  <a:lnTo>
                    <a:pt x="124661" y="6801"/>
                  </a:lnTo>
                  <a:lnTo>
                    <a:pt x="104152" y="5153"/>
                  </a:lnTo>
                  <a:lnTo>
                    <a:pt x="83495" y="3750"/>
                  </a:lnTo>
                  <a:lnTo>
                    <a:pt x="63652" y="2655"/>
                  </a:lnTo>
                  <a:lnTo>
                    <a:pt x="44499" y="1727"/>
                  </a:lnTo>
                  <a:lnTo>
                    <a:pt x="24354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17180" y="336911"/>
              <a:ext cx="2" cy="452727"/>
            </a:xfrm>
            <a:custGeom>
              <a:avLst/>
              <a:gdLst/>
              <a:ahLst/>
              <a:cxnLst/>
              <a:rect l="0" t="0" r="0" b="0"/>
              <a:pathLst>
                <a:path w="2" h="452727">
                  <a:moveTo>
                    <a:pt x="1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7"/>
                  </a:lnTo>
                  <a:lnTo>
                    <a:pt x="0" y="62321"/>
                  </a:lnTo>
                  <a:lnTo>
                    <a:pt x="0" y="81111"/>
                  </a:lnTo>
                  <a:lnTo>
                    <a:pt x="0" y="101350"/>
                  </a:lnTo>
                  <a:lnTo>
                    <a:pt x="0" y="122789"/>
                  </a:lnTo>
                  <a:lnTo>
                    <a:pt x="0" y="145150"/>
                  </a:lnTo>
                  <a:lnTo>
                    <a:pt x="0" y="168185"/>
                  </a:lnTo>
                  <a:lnTo>
                    <a:pt x="0" y="191701"/>
                  </a:lnTo>
                  <a:lnTo>
                    <a:pt x="0" y="215552"/>
                  </a:lnTo>
                  <a:lnTo>
                    <a:pt x="0" y="239630"/>
                  </a:lnTo>
                  <a:lnTo>
                    <a:pt x="0" y="263698"/>
                  </a:lnTo>
                  <a:lnTo>
                    <a:pt x="0" y="287397"/>
                  </a:lnTo>
                  <a:lnTo>
                    <a:pt x="0" y="310554"/>
                  </a:lnTo>
                  <a:lnTo>
                    <a:pt x="0" y="332851"/>
                  </a:lnTo>
                  <a:lnTo>
                    <a:pt x="0" y="353759"/>
                  </a:lnTo>
                  <a:lnTo>
                    <a:pt x="0" y="373105"/>
                  </a:lnTo>
                  <a:lnTo>
                    <a:pt x="0" y="390640"/>
                  </a:lnTo>
                  <a:lnTo>
                    <a:pt x="1" y="407685"/>
                  </a:lnTo>
                  <a:lnTo>
                    <a:pt x="1" y="426854"/>
                  </a:lnTo>
                  <a:lnTo>
                    <a:pt x="1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69782" y="515896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27487" y="67"/>
                  </a:lnTo>
                  <a:lnTo>
                    <a:pt x="213576" y="707"/>
                  </a:lnTo>
                  <a:lnTo>
                    <a:pt x="199082" y="2004"/>
                  </a:lnTo>
                  <a:lnTo>
                    <a:pt x="184053" y="3863"/>
                  </a:lnTo>
                  <a:lnTo>
                    <a:pt x="168877" y="6180"/>
                  </a:lnTo>
                  <a:lnTo>
                    <a:pt x="153810" y="8842"/>
                  </a:lnTo>
                  <a:lnTo>
                    <a:pt x="138946" y="11593"/>
                  </a:lnTo>
                  <a:lnTo>
                    <a:pt x="124286" y="14051"/>
                  </a:lnTo>
                  <a:lnTo>
                    <a:pt x="109803" y="16038"/>
                  </a:lnTo>
                  <a:lnTo>
                    <a:pt x="95619" y="17709"/>
                  </a:lnTo>
                  <a:lnTo>
                    <a:pt x="82010" y="19446"/>
                  </a:lnTo>
                  <a:lnTo>
                    <a:pt x="69079" y="21468"/>
                  </a:lnTo>
                  <a:lnTo>
                    <a:pt x="56839" y="23867"/>
                  </a:lnTo>
                  <a:lnTo>
                    <a:pt x="43881" y="27021"/>
                  </a:lnTo>
                  <a:lnTo>
                    <a:pt x="26835" y="323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47643" y="637634"/>
              <a:ext cx="171670" cy="178153"/>
            </a:xfrm>
            <a:custGeom>
              <a:avLst/>
              <a:gdLst/>
              <a:ahLst/>
              <a:cxnLst/>
              <a:rect l="0" t="0" r="0" b="0"/>
              <a:pathLst>
                <a:path w="171670" h="178153">
                  <a:moveTo>
                    <a:pt x="116937" y="4604"/>
                  </a:moveTo>
                  <a:lnTo>
                    <a:pt x="108136" y="1804"/>
                  </a:lnTo>
                  <a:lnTo>
                    <a:pt x="99789" y="302"/>
                  </a:lnTo>
                  <a:lnTo>
                    <a:pt x="91090" y="0"/>
                  </a:lnTo>
                  <a:lnTo>
                    <a:pt x="81970" y="852"/>
                  </a:lnTo>
                  <a:lnTo>
                    <a:pt x="72475" y="2969"/>
                  </a:lnTo>
                  <a:lnTo>
                    <a:pt x="62687" y="6295"/>
                  </a:lnTo>
                  <a:lnTo>
                    <a:pt x="52846" y="10803"/>
                  </a:lnTo>
                  <a:lnTo>
                    <a:pt x="43320" y="16571"/>
                  </a:lnTo>
                  <a:lnTo>
                    <a:pt x="34291" y="23522"/>
                  </a:lnTo>
                  <a:lnTo>
                    <a:pt x="25926" y="31459"/>
                  </a:lnTo>
                  <a:lnTo>
                    <a:pt x="18453" y="40156"/>
                  </a:lnTo>
                  <a:lnTo>
                    <a:pt x="11918" y="49412"/>
                  </a:lnTo>
                  <a:lnTo>
                    <a:pt x="6529" y="59067"/>
                  </a:lnTo>
                  <a:lnTo>
                    <a:pt x="2731" y="69001"/>
                  </a:lnTo>
                  <a:lnTo>
                    <a:pt x="621" y="79127"/>
                  </a:lnTo>
                  <a:lnTo>
                    <a:pt x="0" y="89384"/>
                  </a:lnTo>
                  <a:lnTo>
                    <a:pt x="564" y="99730"/>
                  </a:lnTo>
                  <a:lnTo>
                    <a:pt x="2018" y="110131"/>
                  </a:lnTo>
                  <a:lnTo>
                    <a:pt x="4280" y="120405"/>
                  </a:lnTo>
                  <a:lnTo>
                    <a:pt x="7468" y="130230"/>
                  </a:lnTo>
                  <a:lnTo>
                    <a:pt x="11577" y="139464"/>
                  </a:lnTo>
                  <a:lnTo>
                    <a:pt x="16641" y="147970"/>
                  </a:lnTo>
                  <a:lnTo>
                    <a:pt x="22795" y="155537"/>
                  </a:lnTo>
                  <a:lnTo>
                    <a:pt x="30017" y="162141"/>
                  </a:lnTo>
                  <a:lnTo>
                    <a:pt x="38309" y="167746"/>
                  </a:lnTo>
                  <a:lnTo>
                    <a:pt x="47778" y="172220"/>
                  </a:lnTo>
                  <a:lnTo>
                    <a:pt x="58366" y="175593"/>
                  </a:lnTo>
                  <a:lnTo>
                    <a:pt x="69730" y="177706"/>
                  </a:lnTo>
                  <a:lnTo>
                    <a:pt x="81349" y="178152"/>
                  </a:lnTo>
                  <a:lnTo>
                    <a:pt x="92898" y="176857"/>
                  </a:lnTo>
                  <a:lnTo>
                    <a:pt x="104092" y="174040"/>
                  </a:lnTo>
                  <a:lnTo>
                    <a:pt x="114608" y="170015"/>
                  </a:lnTo>
                  <a:lnTo>
                    <a:pt x="124342" y="165083"/>
                  </a:lnTo>
                  <a:lnTo>
                    <a:pt x="133199" y="159333"/>
                  </a:lnTo>
                  <a:lnTo>
                    <a:pt x="141011" y="152650"/>
                  </a:lnTo>
                  <a:lnTo>
                    <a:pt x="147787" y="145045"/>
                  </a:lnTo>
                  <a:lnTo>
                    <a:pt x="153679" y="136652"/>
                  </a:lnTo>
                  <a:lnTo>
                    <a:pt x="158879" y="127640"/>
                  </a:lnTo>
                  <a:lnTo>
                    <a:pt x="163557" y="118168"/>
                  </a:lnTo>
                  <a:lnTo>
                    <a:pt x="167531" y="108367"/>
                  </a:lnTo>
                  <a:lnTo>
                    <a:pt x="170296" y="98335"/>
                  </a:lnTo>
                  <a:lnTo>
                    <a:pt x="171669" y="88143"/>
                  </a:lnTo>
                  <a:lnTo>
                    <a:pt x="171607" y="77841"/>
                  </a:lnTo>
                  <a:lnTo>
                    <a:pt x="170045" y="67466"/>
                  </a:lnTo>
                  <a:lnTo>
                    <a:pt x="167090" y="57053"/>
                  </a:lnTo>
                  <a:lnTo>
                    <a:pt x="162495" y="47112"/>
                  </a:lnTo>
                  <a:lnTo>
                    <a:pt x="155605" y="38574"/>
                  </a:lnTo>
                  <a:lnTo>
                    <a:pt x="146279" y="31836"/>
                  </a:lnTo>
                  <a:lnTo>
                    <a:pt x="135182" y="26794"/>
                  </a:lnTo>
                  <a:lnTo>
                    <a:pt x="122229" y="22615"/>
                  </a:lnTo>
                  <a:lnTo>
                    <a:pt x="104045" y="18938"/>
                  </a:lnTo>
                  <a:lnTo>
                    <a:pt x="74823" y="15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06777" y="400082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0" y="0"/>
                  </a:moveTo>
                  <a:lnTo>
                    <a:pt x="1" y="11870"/>
                  </a:lnTo>
                  <a:lnTo>
                    <a:pt x="1" y="24279"/>
                  </a:lnTo>
                  <a:lnTo>
                    <a:pt x="1" y="38475"/>
                  </a:lnTo>
                  <a:lnTo>
                    <a:pt x="1" y="54528"/>
                  </a:lnTo>
                  <a:lnTo>
                    <a:pt x="1" y="72470"/>
                  </a:lnTo>
                  <a:lnTo>
                    <a:pt x="1" y="92112"/>
                  </a:lnTo>
                  <a:lnTo>
                    <a:pt x="1" y="113137"/>
                  </a:lnTo>
                  <a:lnTo>
                    <a:pt x="1" y="135213"/>
                  </a:lnTo>
                  <a:lnTo>
                    <a:pt x="4" y="158036"/>
                  </a:lnTo>
                  <a:lnTo>
                    <a:pt x="176" y="180730"/>
                  </a:lnTo>
                  <a:lnTo>
                    <a:pt x="825" y="201900"/>
                  </a:lnTo>
                  <a:lnTo>
                    <a:pt x="2074" y="220924"/>
                  </a:lnTo>
                  <a:lnTo>
                    <a:pt x="3727" y="238341"/>
                  </a:lnTo>
                  <a:lnTo>
                    <a:pt x="5375" y="255421"/>
                  </a:lnTo>
                  <a:lnTo>
                    <a:pt x="6779" y="272949"/>
                  </a:lnTo>
                  <a:lnTo>
                    <a:pt x="7871" y="290863"/>
                  </a:lnTo>
                  <a:lnTo>
                    <a:pt x="8678" y="308531"/>
                  </a:lnTo>
                  <a:lnTo>
                    <a:pt x="9257" y="325573"/>
                  </a:lnTo>
                  <a:lnTo>
                    <a:pt x="9663" y="341918"/>
                  </a:lnTo>
                  <a:lnTo>
                    <a:pt x="9942" y="357646"/>
                  </a:lnTo>
                  <a:lnTo>
                    <a:pt x="10132" y="372869"/>
                  </a:lnTo>
                  <a:lnTo>
                    <a:pt x="10263" y="387106"/>
                  </a:lnTo>
                  <a:lnTo>
                    <a:pt x="10365" y="400677"/>
                  </a:lnTo>
                  <a:lnTo>
                    <a:pt x="10448" y="414776"/>
                  </a:lnTo>
                  <a:lnTo>
                    <a:pt x="10529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06735" y="600124"/>
              <a:ext cx="284271" cy="1"/>
            </a:xfrm>
            <a:custGeom>
              <a:avLst/>
              <a:gdLst/>
              <a:ahLst/>
              <a:cxnLst/>
              <a:rect l="0" t="0" r="0" b="0"/>
              <a:pathLst>
                <a:path w="284271" h="1">
                  <a:moveTo>
                    <a:pt x="284270" y="0"/>
                  </a:moveTo>
                  <a:lnTo>
                    <a:pt x="272401" y="0"/>
                  </a:lnTo>
                  <a:lnTo>
                    <a:pt x="259992" y="0"/>
                  </a:lnTo>
                  <a:lnTo>
                    <a:pt x="245804" y="0"/>
                  </a:lnTo>
                  <a:lnTo>
                    <a:pt x="230096" y="0"/>
                  </a:lnTo>
                  <a:lnTo>
                    <a:pt x="213453" y="0"/>
                  </a:lnTo>
                  <a:lnTo>
                    <a:pt x="196316" y="0"/>
                  </a:lnTo>
                  <a:lnTo>
                    <a:pt x="178942" y="0"/>
                  </a:lnTo>
                  <a:lnTo>
                    <a:pt x="161460" y="0"/>
                  </a:lnTo>
                  <a:lnTo>
                    <a:pt x="143930" y="0"/>
                  </a:lnTo>
                  <a:lnTo>
                    <a:pt x="126381" y="0"/>
                  </a:lnTo>
                  <a:lnTo>
                    <a:pt x="108826" y="0"/>
                  </a:lnTo>
                  <a:lnTo>
                    <a:pt x="91286" y="0"/>
                  </a:lnTo>
                  <a:lnTo>
                    <a:pt x="74131" y="0"/>
                  </a:lnTo>
                  <a:lnTo>
                    <a:pt x="56198" y="0"/>
                  </a:lnTo>
                  <a:lnTo>
                    <a:pt x="3367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80475" y="410611"/>
              <a:ext cx="294800" cy="425312"/>
            </a:xfrm>
            <a:custGeom>
              <a:avLst/>
              <a:gdLst/>
              <a:ahLst/>
              <a:cxnLst/>
              <a:rect l="0" t="0" r="0" b="0"/>
              <a:pathLst>
                <a:path w="294800" h="425312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9" y="57925"/>
                  </a:lnTo>
                  <a:lnTo>
                    <a:pt x="827" y="72453"/>
                  </a:lnTo>
                  <a:lnTo>
                    <a:pt x="2075" y="86276"/>
                  </a:lnTo>
                  <a:lnTo>
                    <a:pt x="3728" y="99660"/>
                  </a:lnTo>
                  <a:lnTo>
                    <a:pt x="5376" y="113320"/>
                  </a:lnTo>
                  <a:lnTo>
                    <a:pt x="6784" y="127663"/>
                  </a:lnTo>
                  <a:lnTo>
                    <a:pt x="8049" y="142924"/>
                  </a:lnTo>
                  <a:lnTo>
                    <a:pt x="9505" y="159319"/>
                  </a:lnTo>
                  <a:lnTo>
                    <a:pt x="11332" y="176835"/>
                  </a:lnTo>
                  <a:lnTo>
                    <a:pt x="13389" y="195142"/>
                  </a:lnTo>
                  <a:lnTo>
                    <a:pt x="15318" y="213722"/>
                  </a:lnTo>
                  <a:lnTo>
                    <a:pt x="16913" y="232248"/>
                  </a:lnTo>
                  <a:lnTo>
                    <a:pt x="18136" y="250432"/>
                  </a:lnTo>
                  <a:lnTo>
                    <a:pt x="19030" y="267947"/>
                  </a:lnTo>
                  <a:lnTo>
                    <a:pt x="19667" y="284690"/>
                  </a:lnTo>
                  <a:lnTo>
                    <a:pt x="20112" y="300730"/>
                  </a:lnTo>
                  <a:lnTo>
                    <a:pt x="20417" y="316203"/>
                  </a:lnTo>
                  <a:lnTo>
                    <a:pt x="20627" y="331145"/>
                  </a:lnTo>
                  <a:lnTo>
                    <a:pt x="20778" y="342108"/>
                  </a:lnTo>
                  <a:lnTo>
                    <a:pt x="20891" y="344714"/>
                  </a:lnTo>
                  <a:lnTo>
                    <a:pt x="20971" y="340396"/>
                  </a:lnTo>
                  <a:lnTo>
                    <a:pt x="21358" y="331913"/>
                  </a:lnTo>
                  <a:lnTo>
                    <a:pt x="22678" y="321842"/>
                  </a:lnTo>
                  <a:lnTo>
                    <a:pt x="25198" y="311650"/>
                  </a:lnTo>
                  <a:lnTo>
                    <a:pt x="28856" y="301760"/>
                  </a:lnTo>
                  <a:lnTo>
                    <a:pt x="33454" y="292001"/>
                  </a:lnTo>
                  <a:lnTo>
                    <a:pt x="38773" y="282206"/>
                  </a:lnTo>
                  <a:lnTo>
                    <a:pt x="44784" y="272954"/>
                  </a:lnTo>
                  <a:lnTo>
                    <a:pt x="51643" y="265463"/>
                  </a:lnTo>
                  <a:lnTo>
                    <a:pt x="59360" y="260281"/>
                  </a:lnTo>
                  <a:lnTo>
                    <a:pt x="67660" y="257630"/>
                  </a:lnTo>
                  <a:lnTo>
                    <a:pt x="76076" y="257743"/>
                  </a:lnTo>
                  <a:lnTo>
                    <a:pt x="84329" y="260455"/>
                  </a:lnTo>
                  <a:lnTo>
                    <a:pt x="92328" y="265326"/>
                  </a:lnTo>
                  <a:lnTo>
                    <a:pt x="100080" y="271859"/>
                  </a:lnTo>
                  <a:lnTo>
                    <a:pt x="107621" y="279618"/>
                  </a:lnTo>
                  <a:lnTo>
                    <a:pt x="114838" y="288415"/>
                  </a:lnTo>
                  <a:lnTo>
                    <a:pt x="121466" y="298295"/>
                  </a:lnTo>
                  <a:lnTo>
                    <a:pt x="127403" y="309199"/>
                  </a:lnTo>
                  <a:lnTo>
                    <a:pt x="132543" y="320962"/>
                  </a:lnTo>
                  <a:lnTo>
                    <a:pt x="136699" y="333389"/>
                  </a:lnTo>
                  <a:lnTo>
                    <a:pt x="139878" y="346276"/>
                  </a:lnTo>
                  <a:lnTo>
                    <a:pt x="142737" y="358328"/>
                  </a:lnTo>
                  <a:lnTo>
                    <a:pt x="146305" y="366036"/>
                  </a:lnTo>
                  <a:lnTo>
                    <a:pt x="150440" y="367528"/>
                  </a:lnTo>
                  <a:lnTo>
                    <a:pt x="154413" y="364669"/>
                  </a:lnTo>
                  <a:lnTo>
                    <a:pt x="158463" y="359253"/>
                  </a:lnTo>
                  <a:lnTo>
                    <a:pt x="163312" y="352587"/>
                  </a:lnTo>
                  <a:lnTo>
                    <a:pt x="169307" y="345417"/>
                  </a:lnTo>
                  <a:lnTo>
                    <a:pt x="176428" y="338099"/>
                  </a:lnTo>
                  <a:lnTo>
                    <a:pt x="184489" y="330781"/>
                  </a:lnTo>
                  <a:lnTo>
                    <a:pt x="193278" y="323519"/>
                  </a:lnTo>
                  <a:lnTo>
                    <a:pt x="202598" y="316483"/>
                  </a:lnTo>
                  <a:lnTo>
                    <a:pt x="212297" y="309973"/>
                  </a:lnTo>
                  <a:lnTo>
                    <a:pt x="222257" y="304105"/>
                  </a:lnTo>
                  <a:lnTo>
                    <a:pt x="232230" y="298670"/>
                  </a:lnTo>
                  <a:lnTo>
                    <a:pt x="241854" y="293252"/>
                  </a:lnTo>
                  <a:lnTo>
                    <a:pt x="250952" y="287599"/>
                  </a:lnTo>
                  <a:lnTo>
                    <a:pt x="259365" y="281479"/>
                  </a:lnTo>
                  <a:lnTo>
                    <a:pt x="266872" y="274605"/>
                  </a:lnTo>
                  <a:lnTo>
                    <a:pt x="273420" y="266905"/>
                  </a:lnTo>
                  <a:lnTo>
                    <a:pt x="278479" y="258632"/>
                  </a:lnTo>
                  <a:lnTo>
                    <a:pt x="280991" y="250240"/>
                  </a:lnTo>
                  <a:lnTo>
                    <a:pt x="280596" y="242015"/>
                  </a:lnTo>
                  <a:lnTo>
                    <a:pt x="277397" y="234377"/>
                  </a:lnTo>
                  <a:lnTo>
                    <a:pt x="271597" y="227933"/>
                  </a:lnTo>
                  <a:lnTo>
                    <a:pt x="263594" y="222910"/>
                  </a:lnTo>
                  <a:lnTo>
                    <a:pt x="254189" y="219521"/>
                  </a:lnTo>
                  <a:lnTo>
                    <a:pt x="244443" y="218139"/>
                  </a:lnTo>
                  <a:lnTo>
                    <a:pt x="234974" y="218765"/>
                  </a:lnTo>
                  <a:lnTo>
                    <a:pt x="225996" y="221115"/>
                  </a:lnTo>
                  <a:lnTo>
                    <a:pt x="217506" y="224818"/>
                  </a:lnTo>
                  <a:lnTo>
                    <a:pt x="209425" y="229526"/>
                  </a:lnTo>
                  <a:lnTo>
                    <a:pt x="201657" y="234954"/>
                  </a:lnTo>
                  <a:lnTo>
                    <a:pt x="194120" y="240888"/>
                  </a:lnTo>
                  <a:lnTo>
                    <a:pt x="186749" y="247176"/>
                  </a:lnTo>
                  <a:lnTo>
                    <a:pt x="179661" y="253871"/>
                  </a:lnTo>
                  <a:lnTo>
                    <a:pt x="173126" y="261205"/>
                  </a:lnTo>
                  <a:lnTo>
                    <a:pt x="167255" y="269258"/>
                  </a:lnTo>
                  <a:lnTo>
                    <a:pt x="162160" y="278125"/>
                  </a:lnTo>
                  <a:lnTo>
                    <a:pt x="158037" y="287988"/>
                  </a:lnTo>
                  <a:lnTo>
                    <a:pt x="154899" y="298845"/>
                  </a:lnTo>
                  <a:lnTo>
                    <a:pt x="152774" y="310390"/>
                  </a:lnTo>
                  <a:lnTo>
                    <a:pt x="151790" y="322132"/>
                  </a:lnTo>
                  <a:lnTo>
                    <a:pt x="151909" y="333768"/>
                  </a:lnTo>
                  <a:lnTo>
                    <a:pt x="153124" y="345190"/>
                  </a:lnTo>
                  <a:lnTo>
                    <a:pt x="155534" y="356392"/>
                  </a:lnTo>
                  <a:lnTo>
                    <a:pt x="159079" y="367403"/>
                  </a:lnTo>
                  <a:lnTo>
                    <a:pt x="163578" y="378104"/>
                  </a:lnTo>
                  <a:lnTo>
                    <a:pt x="168815" y="388223"/>
                  </a:lnTo>
                  <a:lnTo>
                    <a:pt x="174604" y="397653"/>
                  </a:lnTo>
                  <a:lnTo>
                    <a:pt x="181116" y="406122"/>
                  </a:lnTo>
                  <a:lnTo>
                    <a:pt x="188852" y="413133"/>
                  </a:lnTo>
                  <a:lnTo>
                    <a:pt x="197981" y="418545"/>
                  </a:lnTo>
                  <a:lnTo>
                    <a:pt x="208213" y="422366"/>
                  </a:lnTo>
                  <a:lnTo>
                    <a:pt x="218998" y="424572"/>
                  </a:lnTo>
                  <a:lnTo>
                    <a:pt x="229951" y="425311"/>
                  </a:lnTo>
                  <a:lnTo>
                    <a:pt x="240730" y="424692"/>
                  </a:lnTo>
                  <a:lnTo>
                    <a:pt x="250959" y="422689"/>
                  </a:lnTo>
                  <a:lnTo>
                    <a:pt x="260493" y="419429"/>
                  </a:lnTo>
                  <a:lnTo>
                    <a:pt x="269074" y="415444"/>
                  </a:lnTo>
                  <a:lnTo>
                    <a:pt x="277080" y="411201"/>
                  </a:lnTo>
                  <a:lnTo>
                    <a:pt x="285218" y="406330"/>
                  </a:lnTo>
                  <a:lnTo>
                    <a:pt x="29479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00565" y="589595"/>
              <a:ext cx="111622" cy="196237"/>
            </a:xfrm>
            <a:custGeom>
              <a:avLst/>
              <a:gdLst/>
              <a:ahLst/>
              <a:cxnLst/>
              <a:rect l="0" t="0" r="0" b="0"/>
              <a:pathLst>
                <a:path w="111622" h="196237">
                  <a:moveTo>
                    <a:pt x="6336" y="105285"/>
                  </a:moveTo>
                  <a:lnTo>
                    <a:pt x="9271" y="117087"/>
                  </a:lnTo>
                  <a:lnTo>
                    <a:pt x="12052" y="128857"/>
                  </a:lnTo>
                  <a:lnTo>
                    <a:pt x="14951" y="141742"/>
                  </a:lnTo>
                  <a:lnTo>
                    <a:pt x="17992" y="155418"/>
                  </a:lnTo>
                  <a:lnTo>
                    <a:pt x="21158" y="169097"/>
                  </a:lnTo>
                  <a:lnTo>
                    <a:pt x="24397" y="182245"/>
                  </a:lnTo>
                  <a:lnTo>
                    <a:pt x="26812" y="192321"/>
                  </a:lnTo>
                  <a:lnTo>
                    <a:pt x="27344" y="196236"/>
                  </a:lnTo>
                  <a:lnTo>
                    <a:pt x="26393" y="194909"/>
                  </a:lnTo>
                  <a:lnTo>
                    <a:pt x="24495" y="189938"/>
                  </a:lnTo>
                  <a:lnTo>
                    <a:pt x="22007" y="182335"/>
                  </a:lnTo>
                  <a:lnTo>
                    <a:pt x="19150" y="172809"/>
                  </a:lnTo>
                  <a:lnTo>
                    <a:pt x="16062" y="162061"/>
                  </a:lnTo>
                  <a:lnTo>
                    <a:pt x="12827" y="150807"/>
                  </a:lnTo>
                  <a:lnTo>
                    <a:pt x="9501" y="139469"/>
                  </a:lnTo>
                  <a:lnTo>
                    <a:pt x="6283" y="128065"/>
                  </a:lnTo>
                  <a:lnTo>
                    <a:pt x="3499" y="116337"/>
                  </a:lnTo>
                  <a:lnTo>
                    <a:pt x="1303" y="104151"/>
                  </a:lnTo>
                  <a:lnTo>
                    <a:pt x="0" y="91676"/>
                  </a:lnTo>
                  <a:lnTo>
                    <a:pt x="106" y="79294"/>
                  </a:lnTo>
                  <a:lnTo>
                    <a:pt x="1779" y="67230"/>
                  </a:lnTo>
                  <a:lnTo>
                    <a:pt x="5021" y="55857"/>
                  </a:lnTo>
                  <a:lnTo>
                    <a:pt x="9865" y="45751"/>
                  </a:lnTo>
                  <a:lnTo>
                    <a:pt x="16159" y="37106"/>
                  </a:lnTo>
                  <a:lnTo>
                    <a:pt x="23637" y="29794"/>
                  </a:lnTo>
                  <a:lnTo>
                    <a:pt x="32019" y="23559"/>
                  </a:lnTo>
                  <a:lnTo>
                    <a:pt x="41061" y="18142"/>
                  </a:lnTo>
                  <a:lnTo>
                    <a:pt x="50690" y="13470"/>
                  </a:lnTo>
                  <a:lnTo>
                    <a:pt x="62265" y="9196"/>
                  </a:lnTo>
                  <a:lnTo>
                    <a:pt x="80147" y="4939"/>
                  </a:lnTo>
                  <a:lnTo>
                    <a:pt x="1116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23832" y="642238"/>
              <a:ext cx="147388" cy="169304"/>
            </a:xfrm>
            <a:custGeom>
              <a:avLst/>
              <a:gdLst/>
              <a:ahLst/>
              <a:cxnLst/>
              <a:rect l="0" t="0" r="0" b="0"/>
              <a:pathLst>
                <a:path w="147388" h="169304">
                  <a:moveTo>
                    <a:pt x="93639" y="0"/>
                  </a:moveTo>
                  <a:lnTo>
                    <a:pt x="82039" y="134"/>
                  </a:lnTo>
                  <a:lnTo>
                    <a:pt x="72190" y="1414"/>
                  </a:lnTo>
                  <a:lnTo>
                    <a:pt x="63185" y="4007"/>
                  </a:lnTo>
                  <a:lnTo>
                    <a:pt x="54743" y="7727"/>
                  </a:lnTo>
                  <a:lnTo>
                    <a:pt x="46715" y="12360"/>
                  </a:lnTo>
                  <a:lnTo>
                    <a:pt x="38992" y="17697"/>
                  </a:lnTo>
                  <a:lnTo>
                    <a:pt x="31489" y="23718"/>
                  </a:lnTo>
                  <a:lnTo>
                    <a:pt x="24137" y="30580"/>
                  </a:lnTo>
                  <a:lnTo>
                    <a:pt x="16906" y="38309"/>
                  </a:lnTo>
                  <a:lnTo>
                    <a:pt x="10254" y="46955"/>
                  </a:lnTo>
                  <a:lnTo>
                    <a:pt x="5077" y="56668"/>
                  </a:lnTo>
                  <a:lnTo>
                    <a:pt x="1750" y="67424"/>
                  </a:lnTo>
                  <a:lnTo>
                    <a:pt x="161" y="78901"/>
                  </a:lnTo>
                  <a:lnTo>
                    <a:pt x="0" y="90597"/>
                  </a:lnTo>
                  <a:lnTo>
                    <a:pt x="933" y="102198"/>
                  </a:lnTo>
                  <a:lnTo>
                    <a:pt x="2828" y="113426"/>
                  </a:lnTo>
                  <a:lnTo>
                    <a:pt x="5762" y="123966"/>
                  </a:lnTo>
                  <a:lnTo>
                    <a:pt x="9697" y="133716"/>
                  </a:lnTo>
                  <a:lnTo>
                    <a:pt x="14642" y="142584"/>
                  </a:lnTo>
                  <a:lnTo>
                    <a:pt x="20718" y="150403"/>
                  </a:lnTo>
                  <a:lnTo>
                    <a:pt x="27881" y="157175"/>
                  </a:lnTo>
                  <a:lnTo>
                    <a:pt x="35963" y="162723"/>
                  </a:lnTo>
                  <a:lnTo>
                    <a:pt x="44759" y="166629"/>
                  </a:lnTo>
                  <a:lnTo>
                    <a:pt x="54084" y="168806"/>
                  </a:lnTo>
                  <a:lnTo>
                    <a:pt x="63784" y="169303"/>
                  </a:lnTo>
                  <a:lnTo>
                    <a:pt x="73747" y="168124"/>
                  </a:lnTo>
                  <a:lnTo>
                    <a:pt x="83889" y="165439"/>
                  </a:lnTo>
                  <a:lnTo>
                    <a:pt x="93987" y="161366"/>
                  </a:lnTo>
                  <a:lnTo>
                    <a:pt x="103692" y="155892"/>
                  </a:lnTo>
                  <a:lnTo>
                    <a:pt x="112848" y="149133"/>
                  </a:lnTo>
                  <a:lnTo>
                    <a:pt x="121301" y="141156"/>
                  </a:lnTo>
                  <a:lnTo>
                    <a:pt x="128831" y="131899"/>
                  </a:lnTo>
                  <a:lnTo>
                    <a:pt x="135407" y="121454"/>
                  </a:lnTo>
                  <a:lnTo>
                    <a:pt x="140823" y="110186"/>
                  </a:lnTo>
                  <a:lnTo>
                    <a:pt x="144638" y="98630"/>
                  </a:lnTo>
                  <a:lnTo>
                    <a:pt x="146759" y="87119"/>
                  </a:lnTo>
                  <a:lnTo>
                    <a:pt x="147387" y="75781"/>
                  </a:lnTo>
                  <a:lnTo>
                    <a:pt x="146830" y="64635"/>
                  </a:lnTo>
                  <a:lnTo>
                    <a:pt x="145380" y="53661"/>
                  </a:lnTo>
                  <a:lnTo>
                    <a:pt x="143120" y="42986"/>
                  </a:lnTo>
                  <a:lnTo>
                    <a:pt x="139935" y="32883"/>
                  </a:lnTo>
                  <a:lnTo>
                    <a:pt x="135828" y="23469"/>
                  </a:lnTo>
                  <a:lnTo>
                    <a:pt x="130764" y="15180"/>
                  </a:lnTo>
                  <a:lnTo>
                    <a:pt x="124610" y="8823"/>
                  </a:lnTo>
                  <a:lnTo>
                    <a:pt x="117358" y="4658"/>
                  </a:lnTo>
                  <a:lnTo>
                    <a:pt x="108987" y="1855"/>
                  </a:lnTo>
                  <a:lnTo>
                    <a:pt x="98253" y="357"/>
                  </a:lnTo>
                  <a:lnTo>
                    <a:pt x="831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16809" y="624638"/>
              <a:ext cx="184933" cy="180299"/>
            </a:xfrm>
            <a:custGeom>
              <a:avLst/>
              <a:gdLst/>
              <a:ahLst/>
              <a:cxnLst/>
              <a:rect l="0" t="0" r="0" b="0"/>
              <a:pathLst>
                <a:path w="184933" h="180299">
                  <a:moveTo>
                    <a:pt x="90175" y="143942"/>
                  </a:moveTo>
                  <a:lnTo>
                    <a:pt x="95976" y="137873"/>
                  </a:lnTo>
                  <a:lnTo>
                    <a:pt x="100900" y="130388"/>
                  </a:lnTo>
                  <a:lnTo>
                    <a:pt x="105393" y="120704"/>
                  </a:lnTo>
                  <a:lnTo>
                    <a:pt x="109269" y="109217"/>
                  </a:lnTo>
                  <a:lnTo>
                    <a:pt x="111986" y="96586"/>
                  </a:lnTo>
                  <a:lnTo>
                    <a:pt x="113336" y="83316"/>
                  </a:lnTo>
                  <a:lnTo>
                    <a:pt x="113264" y="69868"/>
                  </a:lnTo>
                  <a:lnTo>
                    <a:pt x="111699" y="56708"/>
                  </a:lnTo>
                  <a:lnTo>
                    <a:pt x="108751" y="44063"/>
                  </a:lnTo>
                  <a:lnTo>
                    <a:pt x="104502" y="32271"/>
                  </a:lnTo>
                  <a:lnTo>
                    <a:pt x="98908" y="21871"/>
                  </a:lnTo>
                  <a:lnTo>
                    <a:pt x="92076" y="13036"/>
                  </a:lnTo>
                  <a:lnTo>
                    <a:pt x="84218" y="6102"/>
                  </a:lnTo>
                  <a:lnTo>
                    <a:pt x="75573" y="1717"/>
                  </a:lnTo>
                  <a:lnTo>
                    <a:pt x="66358" y="0"/>
                  </a:lnTo>
                  <a:lnTo>
                    <a:pt x="56899" y="949"/>
                  </a:lnTo>
                  <a:lnTo>
                    <a:pt x="47629" y="4693"/>
                  </a:lnTo>
                  <a:lnTo>
                    <a:pt x="38772" y="11020"/>
                  </a:lnTo>
                  <a:lnTo>
                    <a:pt x="30520" y="19316"/>
                  </a:lnTo>
                  <a:lnTo>
                    <a:pt x="23123" y="28776"/>
                  </a:lnTo>
                  <a:lnTo>
                    <a:pt x="16634" y="38843"/>
                  </a:lnTo>
                  <a:lnTo>
                    <a:pt x="11107" y="49531"/>
                  </a:lnTo>
                  <a:lnTo>
                    <a:pt x="6685" y="61296"/>
                  </a:lnTo>
                  <a:lnTo>
                    <a:pt x="3341" y="74314"/>
                  </a:lnTo>
                  <a:lnTo>
                    <a:pt x="1078" y="88158"/>
                  </a:lnTo>
                  <a:lnTo>
                    <a:pt x="0" y="101998"/>
                  </a:lnTo>
                  <a:lnTo>
                    <a:pt x="56" y="115345"/>
                  </a:lnTo>
                  <a:lnTo>
                    <a:pt x="1228" y="128071"/>
                  </a:lnTo>
                  <a:lnTo>
                    <a:pt x="3609" y="140223"/>
                  </a:lnTo>
                  <a:lnTo>
                    <a:pt x="7141" y="151896"/>
                  </a:lnTo>
                  <a:lnTo>
                    <a:pt x="11801" y="162547"/>
                  </a:lnTo>
                  <a:lnTo>
                    <a:pt x="17676" y="171044"/>
                  </a:lnTo>
                  <a:lnTo>
                    <a:pt x="24699" y="176935"/>
                  </a:lnTo>
                  <a:lnTo>
                    <a:pt x="32515" y="180076"/>
                  </a:lnTo>
                  <a:lnTo>
                    <a:pt x="40600" y="180298"/>
                  </a:lnTo>
                  <a:lnTo>
                    <a:pt x="48619" y="177810"/>
                  </a:lnTo>
                  <a:lnTo>
                    <a:pt x="56118" y="172921"/>
                  </a:lnTo>
                  <a:lnTo>
                    <a:pt x="62469" y="165844"/>
                  </a:lnTo>
                  <a:lnTo>
                    <a:pt x="67445" y="156906"/>
                  </a:lnTo>
                  <a:lnTo>
                    <a:pt x="71310" y="146504"/>
                  </a:lnTo>
                  <a:lnTo>
                    <a:pt x="74610" y="135006"/>
                  </a:lnTo>
                  <a:lnTo>
                    <a:pt x="77738" y="122752"/>
                  </a:lnTo>
                  <a:lnTo>
                    <a:pt x="81343" y="111135"/>
                  </a:lnTo>
                  <a:lnTo>
                    <a:pt x="86226" y="103572"/>
                  </a:lnTo>
                  <a:lnTo>
                    <a:pt x="92046" y="101646"/>
                  </a:lnTo>
                  <a:lnTo>
                    <a:pt x="97989" y="103388"/>
                  </a:lnTo>
                  <a:lnTo>
                    <a:pt x="103984" y="107229"/>
                  </a:lnTo>
                  <a:lnTo>
                    <a:pt x="110125" y="112292"/>
                  </a:lnTo>
                  <a:lnTo>
                    <a:pt x="116457" y="118082"/>
                  </a:lnTo>
                  <a:lnTo>
                    <a:pt x="123133" y="124150"/>
                  </a:lnTo>
                  <a:lnTo>
                    <a:pt x="130428" y="130022"/>
                  </a:lnTo>
                  <a:lnTo>
                    <a:pt x="138431" y="135459"/>
                  </a:lnTo>
                  <a:lnTo>
                    <a:pt x="146809" y="140284"/>
                  </a:lnTo>
                  <a:lnTo>
                    <a:pt x="155845" y="144746"/>
                  </a:lnTo>
                  <a:lnTo>
                    <a:pt x="167446" y="149232"/>
                  </a:lnTo>
                  <a:lnTo>
                    <a:pt x="184932" y="1544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17018" y="482061"/>
              <a:ext cx="132123" cy="332578"/>
            </a:xfrm>
            <a:custGeom>
              <a:avLst/>
              <a:gdLst/>
              <a:ahLst/>
              <a:cxnLst/>
              <a:rect l="0" t="0" r="0" b="0"/>
              <a:pathLst>
                <a:path w="132123" h="332578">
                  <a:moveTo>
                    <a:pt x="121593" y="233876"/>
                  </a:moveTo>
                  <a:lnTo>
                    <a:pt x="118593" y="225075"/>
                  </a:lnTo>
                  <a:lnTo>
                    <a:pt x="115170" y="216728"/>
                  </a:lnTo>
                  <a:lnTo>
                    <a:pt x="110961" y="208043"/>
                  </a:lnTo>
                  <a:lnTo>
                    <a:pt x="105542" y="199441"/>
                  </a:lnTo>
                  <a:lnTo>
                    <a:pt x="98115" y="191891"/>
                  </a:lnTo>
                  <a:lnTo>
                    <a:pt x="88439" y="185868"/>
                  </a:lnTo>
                  <a:lnTo>
                    <a:pt x="77219" y="181676"/>
                  </a:lnTo>
                  <a:lnTo>
                    <a:pt x="65775" y="179688"/>
                  </a:lnTo>
                  <a:lnTo>
                    <a:pt x="54908" y="179881"/>
                  </a:lnTo>
                  <a:lnTo>
                    <a:pt x="45025" y="182096"/>
                  </a:lnTo>
                  <a:lnTo>
                    <a:pt x="36393" y="186233"/>
                  </a:lnTo>
                  <a:lnTo>
                    <a:pt x="29000" y="192046"/>
                  </a:lnTo>
                  <a:lnTo>
                    <a:pt x="22666" y="199200"/>
                  </a:lnTo>
                  <a:lnTo>
                    <a:pt x="17154" y="207363"/>
                  </a:lnTo>
                  <a:lnTo>
                    <a:pt x="12254" y="216261"/>
                  </a:lnTo>
                  <a:lnTo>
                    <a:pt x="7958" y="225844"/>
                  </a:lnTo>
                  <a:lnTo>
                    <a:pt x="4443" y="236261"/>
                  </a:lnTo>
                  <a:lnTo>
                    <a:pt x="1754" y="247526"/>
                  </a:lnTo>
                  <a:lnTo>
                    <a:pt x="117" y="259361"/>
                  </a:lnTo>
                  <a:lnTo>
                    <a:pt x="0" y="271306"/>
                  </a:lnTo>
                  <a:lnTo>
                    <a:pt x="1519" y="283077"/>
                  </a:lnTo>
                  <a:lnTo>
                    <a:pt x="4488" y="294422"/>
                  </a:lnTo>
                  <a:lnTo>
                    <a:pt x="8616" y="305040"/>
                  </a:lnTo>
                  <a:lnTo>
                    <a:pt x="13617" y="314829"/>
                  </a:lnTo>
                  <a:lnTo>
                    <a:pt x="19414" y="323214"/>
                  </a:lnTo>
                  <a:lnTo>
                    <a:pt x="26127" y="329112"/>
                  </a:lnTo>
                  <a:lnTo>
                    <a:pt x="33748" y="332149"/>
                  </a:lnTo>
                  <a:lnTo>
                    <a:pt x="41983" y="332577"/>
                  </a:lnTo>
                  <a:lnTo>
                    <a:pt x="50356" y="330897"/>
                  </a:lnTo>
                  <a:lnTo>
                    <a:pt x="58580" y="327613"/>
                  </a:lnTo>
                  <a:lnTo>
                    <a:pt x="66560" y="322836"/>
                  </a:lnTo>
                  <a:lnTo>
                    <a:pt x="74298" y="316291"/>
                  </a:lnTo>
                  <a:lnTo>
                    <a:pt x="81832" y="307968"/>
                  </a:lnTo>
                  <a:lnTo>
                    <a:pt x="89044" y="298110"/>
                  </a:lnTo>
                  <a:lnTo>
                    <a:pt x="95667" y="287045"/>
                  </a:lnTo>
                  <a:lnTo>
                    <a:pt x="101606" y="275077"/>
                  </a:lnTo>
                  <a:lnTo>
                    <a:pt x="106917" y="262295"/>
                  </a:lnTo>
                  <a:lnTo>
                    <a:pt x="111720" y="248583"/>
                  </a:lnTo>
                  <a:lnTo>
                    <a:pt x="116132" y="233948"/>
                  </a:lnTo>
                  <a:lnTo>
                    <a:pt x="120095" y="218358"/>
                  </a:lnTo>
                  <a:lnTo>
                    <a:pt x="123386" y="201675"/>
                  </a:lnTo>
                  <a:lnTo>
                    <a:pt x="125934" y="183934"/>
                  </a:lnTo>
                  <a:lnTo>
                    <a:pt x="127815" y="165460"/>
                  </a:lnTo>
                  <a:lnTo>
                    <a:pt x="129161" y="146759"/>
                  </a:lnTo>
                  <a:lnTo>
                    <a:pt x="130103" y="128149"/>
                  </a:lnTo>
                  <a:lnTo>
                    <a:pt x="130754" y="109908"/>
                  </a:lnTo>
                  <a:lnTo>
                    <a:pt x="131198" y="92354"/>
                  </a:lnTo>
                  <a:lnTo>
                    <a:pt x="131502" y="75584"/>
                  </a:lnTo>
                  <a:lnTo>
                    <a:pt x="131705" y="59525"/>
                  </a:lnTo>
                  <a:lnTo>
                    <a:pt x="131843" y="44040"/>
                  </a:lnTo>
                  <a:lnTo>
                    <a:pt x="131926" y="29016"/>
                  </a:lnTo>
                  <a:lnTo>
                    <a:pt x="131624" y="15317"/>
                  </a:lnTo>
                  <a:lnTo>
                    <a:pt x="129670" y="4834"/>
                  </a:lnTo>
                  <a:lnTo>
                    <a:pt x="125598" y="0"/>
                  </a:lnTo>
                  <a:lnTo>
                    <a:pt x="121191" y="1822"/>
                  </a:lnTo>
                  <a:lnTo>
                    <a:pt x="117802" y="8083"/>
                  </a:lnTo>
                  <a:lnTo>
                    <a:pt x="115493" y="17461"/>
                  </a:lnTo>
                  <a:lnTo>
                    <a:pt x="113972" y="29179"/>
                  </a:lnTo>
                  <a:lnTo>
                    <a:pt x="112978" y="42636"/>
                  </a:lnTo>
                  <a:lnTo>
                    <a:pt x="112327" y="57353"/>
                  </a:lnTo>
                  <a:lnTo>
                    <a:pt x="111904" y="72952"/>
                  </a:lnTo>
                  <a:lnTo>
                    <a:pt x="111795" y="88835"/>
                  </a:lnTo>
                  <a:lnTo>
                    <a:pt x="112259" y="104194"/>
                  </a:lnTo>
                  <a:lnTo>
                    <a:pt x="113383" y="118639"/>
                  </a:lnTo>
                  <a:lnTo>
                    <a:pt x="114954" y="132304"/>
                  </a:lnTo>
                  <a:lnTo>
                    <a:pt x="116547" y="145637"/>
                  </a:lnTo>
                  <a:lnTo>
                    <a:pt x="117919" y="158944"/>
                  </a:lnTo>
                  <a:lnTo>
                    <a:pt x="119160" y="172359"/>
                  </a:lnTo>
                  <a:lnTo>
                    <a:pt x="120601" y="185914"/>
                  </a:lnTo>
                  <a:lnTo>
                    <a:pt x="122417" y="199581"/>
                  </a:lnTo>
                  <a:lnTo>
                    <a:pt x="124476" y="212923"/>
                  </a:lnTo>
                  <a:lnTo>
                    <a:pt x="126621" y="226518"/>
                  </a:lnTo>
                  <a:lnTo>
                    <a:pt x="129044" y="242678"/>
                  </a:lnTo>
                  <a:lnTo>
                    <a:pt x="132122" y="2654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33368" y="76858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3179606" y="864380"/>
            <a:ext cx="947566" cy="72657"/>
          </a:xfrm>
          <a:custGeom>
            <a:avLst/>
            <a:gdLst/>
            <a:ahLst/>
            <a:cxnLst/>
            <a:rect l="0" t="0" r="0" b="0"/>
            <a:pathLst>
              <a:path w="947566" h="72657">
                <a:moveTo>
                  <a:pt x="947565" y="9485"/>
                </a:moveTo>
                <a:lnTo>
                  <a:pt x="932963" y="9485"/>
                </a:lnTo>
                <a:lnTo>
                  <a:pt x="919693" y="9485"/>
                </a:lnTo>
                <a:lnTo>
                  <a:pt x="906486" y="9480"/>
                </a:lnTo>
                <a:lnTo>
                  <a:pt x="892972" y="9307"/>
                </a:lnTo>
                <a:lnTo>
                  <a:pt x="878815" y="8659"/>
                </a:lnTo>
                <a:lnTo>
                  <a:pt x="863913" y="7410"/>
                </a:lnTo>
                <a:lnTo>
                  <a:pt x="848493" y="5758"/>
                </a:lnTo>
                <a:lnTo>
                  <a:pt x="832996" y="4110"/>
                </a:lnTo>
                <a:lnTo>
                  <a:pt x="817675" y="2707"/>
                </a:lnTo>
                <a:lnTo>
                  <a:pt x="802287" y="1614"/>
                </a:lnTo>
                <a:lnTo>
                  <a:pt x="786204" y="806"/>
                </a:lnTo>
                <a:lnTo>
                  <a:pt x="769131" y="232"/>
                </a:lnTo>
                <a:lnTo>
                  <a:pt x="751410" y="0"/>
                </a:lnTo>
                <a:lnTo>
                  <a:pt x="733814" y="369"/>
                </a:lnTo>
                <a:lnTo>
                  <a:pt x="716791" y="1427"/>
                </a:lnTo>
                <a:lnTo>
                  <a:pt x="700445" y="2950"/>
                </a:lnTo>
                <a:lnTo>
                  <a:pt x="684710" y="4510"/>
                </a:lnTo>
                <a:lnTo>
                  <a:pt x="669460" y="5854"/>
                </a:lnTo>
                <a:lnTo>
                  <a:pt x="654575" y="6907"/>
                </a:lnTo>
                <a:lnTo>
                  <a:pt x="639953" y="7689"/>
                </a:lnTo>
                <a:lnTo>
                  <a:pt x="625511" y="8249"/>
                </a:lnTo>
                <a:lnTo>
                  <a:pt x="611030" y="8642"/>
                </a:lnTo>
                <a:lnTo>
                  <a:pt x="596161" y="8914"/>
                </a:lnTo>
                <a:lnTo>
                  <a:pt x="580752" y="9099"/>
                </a:lnTo>
                <a:lnTo>
                  <a:pt x="564978" y="9226"/>
                </a:lnTo>
                <a:lnTo>
                  <a:pt x="549237" y="9311"/>
                </a:lnTo>
                <a:lnTo>
                  <a:pt x="533754" y="9368"/>
                </a:lnTo>
                <a:lnTo>
                  <a:pt x="518426" y="9407"/>
                </a:lnTo>
                <a:lnTo>
                  <a:pt x="502915" y="9433"/>
                </a:lnTo>
                <a:lnTo>
                  <a:pt x="487040" y="9450"/>
                </a:lnTo>
                <a:lnTo>
                  <a:pt x="470937" y="9462"/>
                </a:lnTo>
                <a:lnTo>
                  <a:pt x="454966" y="9469"/>
                </a:lnTo>
                <a:lnTo>
                  <a:pt x="439326" y="9479"/>
                </a:lnTo>
                <a:lnTo>
                  <a:pt x="423890" y="9655"/>
                </a:lnTo>
                <a:lnTo>
                  <a:pt x="408307" y="10306"/>
                </a:lnTo>
                <a:lnTo>
                  <a:pt x="392383" y="11556"/>
                </a:lnTo>
                <a:lnTo>
                  <a:pt x="376247" y="13210"/>
                </a:lnTo>
                <a:lnTo>
                  <a:pt x="360254" y="14859"/>
                </a:lnTo>
                <a:lnTo>
                  <a:pt x="344600" y="16267"/>
                </a:lnTo>
                <a:lnTo>
                  <a:pt x="329155" y="17532"/>
                </a:lnTo>
                <a:lnTo>
                  <a:pt x="313564" y="18989"/>
                </a:lnTo>
                <a:lnTo>
                  <a:pt x="297630" y="20821"/>
                </a:lnTo>
                <a:lnTo>
                  <a:pt x="281319" y="23051"/>
                </a:lnTo>
                <a:lnTo>
                  <a:pt x="264676" y="25627"/>
                </a:lnTo>
                <a:lnTo>
                  <a:pt x="247776" y="28470"/>
                </a:lnTo>
                <a:lnTo>
                  <a:pt x="230850" y="31345"/>
                </a:lnTo>
                <a:lnTo>
                  <a:pt x="214259" y="33889"/>
                </a:lnTo>
                <a:lnTo>
                  <a:pt x="198175" y="35933"/>
                </a:lnTo>
                <a:lnTo>
                  <a:pt x="182596" y="37643"/>
                </a:lnTo>
                <a:lnTo>
                  <a:pt x="167442" y="39406"/>
                </a:lnTo>
                <a:lnTo>
                  <a:pt x="152615" y="41441"/>
                </a:lnTo>
                <a:lnTo>
                  <a:pt x="138029" y="43641"/>
                </a:lnTo>
                <a:lnTo>
                  <a:pt x="123615" y="45664"/>
                </a:lnTo>
                <a:lnTo>
                  <a:pt x="109326" y="47327"/>
                </a:lnTo>
                <a:lnTo>
                  <a:pt x="95287" y="48765"/>
                </a:lnTo>
                <a:lnTo>
                  <a:pt x="81781" y="50338"/>
                </a:lnTo>
                <a:lnTo>
                  <a:pt x="68922" y="52248"/>
                </a:lnTo>
                <a:lnTo>
                  <a:pt x="56732" y="54569"/>
                </a:lnTo>
                <a:lnTo>
                  <a:pt x="43815" y="57662"/>
                </a:lnTo>
                <a:lnTo>
                  <a:pt x="26802" y="62921"/>
                </a:lnTo>
                <a:lnTo>
                  <a:pt x="0" y="726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608376" y="1884601"/>
            <a:ext cx="1497324" cy="715938"/>
            <a:chOff x="608376" y="1884601"/>
            <a:chExt cx="1497324" cy="715938"/>
          </a:xfrm>
        </p:grpSpPr>
        <p:sp>
          <p:nvSpPr>
            <p:cNvPr id="45" name="Freeform 44"/>
            <p:cNvSpPr/>
            <p:nvPr/>
          </p:nvSpPr>
          <p:spPr>
            <a:xfrm>
              <a:off x="608376" y="1914787"/>
              <a:ext cx="403242" cy="441782"/>
            </a:xfrm>
            <a:custGeom>
              <a:avLst/>
              <a:gdLst/>
              <a:ahLst/>
              <a:cxnLst/>
              <a:rect l="0" t="0" r="0" b="0"/>
              <a:pathLst>
                <a:path w="403242" h="441782">
                  <a:moveTo>
                    <a:pt x="307603" y="11928"/>
                  </a:moveTo>
                  <a:lnTo>
                    <a:pt x="298734" y="6261"/>
                  </a:lnTo>
                  <a:lnTo>
                    <a:pt x="289748" y="2617"/>
                  </a:lnTo>
                  <a:lnTo>
                    <a:pt x="279752" y="703"/>
                  </a:lnTo>
                  <a:lnTo>
                    <a:pt x="268772" y="29"/>
                  </a:lnTo>
                  <a:lnTo>
                    <a:pt x="256960" y="0"/>
                  </a:lnTo>
                  <a:lnTo>
                    <a:pt x="244506" y="223"/>
                  </a:lnTo>
                  <a:lnTo>
                    <a:pt x="231741" y="665"/>
                  </a:lnTo>
                  <a:lnTo>
                    <a:pt x="219109" y="1556"/>
                  </a:lnTo>
                  <a:lnTo>
                    <a:pt x="206845" y="3006"/>
                  </a:lnTo>
                  <a:lnTo>
                    <a:pt x="195155" y="5148"/>
                  </a:lnTo>
                  <a:lnTo>
                    <a:pt x="184298" y="8196"/>
                  </a:lnTo>
                  <a:lnTo>
                    <a:pt x="174319" y="12179"/>
                  </a:lnTo>
                  <a:lnTo>
                    <a:pt x="164785" y="16973"/>
                  </a:lnTo>
                  <a:lnTo>
                    <a:pt x="154923" y="22408"/>
                  </a:lnTo>
                  <a:lnTo>
                    <a:pt x="144326" y="28322"/>
                  </a:lnTo>
                  <a:lnTo>
                    <a:pt x="133256" y="34579"/>
                  </a:lnTo>
                  <a:lnTo>
                    <a:pt x="122431" y="41079"/>
                  </a:lnTo>
                  <a:lnTo>
                    <a:pt x="112252" y="47749"/>
                  </a:lnTo>
                  <a:lnTo>
                    <a:pt x="102468" y="54704"/>
                  </a:lnTo>
                  <a:lnTo>
                    <a:pt x="92380" y="62211"/>
                  </a:lnTo>
                  <a:lnTo>
                    <a:pt x="81602" y="70380"/>
                  </a:lnTo>
                  <a:lnTo>
                    <a:pt x="70397" y="79325"/>
                  </a:lnTo>
                  <a:lnTo>
                    <a:pt x="59476" y="89241"/>
                  </a:lnTo>
                  <a:lnTo>
                    <a:pt x="49237" y="100133"/>
                  </a:lnTo>
                  <a:lnTo>
                    <a:pt x="39752" y="111701"/>
                  </a:lnTo>
                  <a:lnTo>
                    <a:pt x="30928" y="123459"/>
                  </a:lnTo>
                  <a:lnTo>
                    <a:pt x="22634" y="135109"/>
                  </a:lnTo>
                  <a:lnTo>
                    <a:pt x="15066" y="146711"/>
                  </a:lnTo>
                  <a:lnTo>
                    <a:pt x="8727" y="158566"/>
                  </a:lnTo>
                  <a:lnTo>
                    <a:pt x="3808" y="170825"/>
                  </a:lnTo>
                  <a:lnTo>
                    <a:pt x="673" y="183007"/>
                  </a:lnTo>
                  <a:lnTo>
                    <a:pt x="0" y="194127"/>
                  </a:lnTo>
                  <a:lnTo>
                    <a:pt x="1932" y="203708"/>
                  </a:lnTo>
                  <a:lnTo>
                    <a:pt x="6485" y="211445"/>
                  </a:lnTo>
                  <a:lnTo>
                    <a:pt x="13803" y="216968"/>
                  </a:lnTo>
                  <a:lnTo>
                    <a:pt x="23679" y="220307"/>
                  </a:lnTo>
                  <a:lnTo>
                    <a:pt x="35341" y="221787"/>
                  </a:lnTo>
                  <a:lnTo>
                    <a:pt x="47682" y="221816"/>
                  </a:lnTo>
                  <a:lnTo>
                    <a:pt x="60014" y="220776"/>
                  </a:lnTo>
                  <a:lnTo>
                    <a:pt x="72222" y="219134"/>
                  </a:lnTo>
                  <a:lnTo>
                    <a:pt x="84557" y="217428"/>
                  </a:lnTo>
                  <a:lnTo>
                    <a:pt x="97188" y="215951"/>
                  </a:lnTo>
                  <a:lnTo>
                    <a:pt x="110147" y="214622"/>
                  </a:lnTo>
                  <a:lnTo>
                    <a:pt x="123393" y="213116"/>
                  </a:lnTo>
                  <a:lnTo>
                    <a:pt x="136868" y="211252"/>
                  </a:lnTo>
                  <a:lnTo>
                    <a:pt x="150513" y="209167"/>
                  </a:lnTo>
                  <a:lnTo>
                    <a:pt x="164280" y="207221"/>
                  </a:lnTo>
                  <a:lnTo>
                    <a:pt x="178133" y="205619"/>
                  </a:lnTo>
                  <a:lnTo>
                    <a:pt x="192046" y="204560"/>
                  </a:lnTo>
                  <a:lnTo>
                    <a:pt x="205999" y="204307"/>
                  </a:lnTo>
                  <a:lnTo>
                    <a:pt x="219980" y="204919"/>
                  </a:lnTo>
                  <a:lnTo>
                    <a:pt x="233980" y="206297"/>
                  </a:lnTo>
                  <a:lnTo>
                    <a:pt x="247993" y="208286"/>
                  </a:lnTo>
                  <a:lnTo>
                    <a:pt x="262009" y="210736"/>
                  </a:lnTo>
                  <a:lnTo>
                    <a:pt x="275863" y="213685"/>
                  </a:lnTo>
                  <a:lnTo>
                    <a:pt x="289245" y="217341"/>
                  </a:lnTo>
                  <a:lnTo>
                    <a:pt x="302025" y="221769"/>
                  </a:lnTo>
                  <a:lnTo>
                    <a:pt x="314234" y="227047"/>
                  </a:lnTo>
                  <a:lnTo>
                    <a:pt x="325973" y="233347"/>
                  </a:lnTo>
                  <a:lnTo>
                    <a:pt x="337349" y="240662"/>
                  </a:lnTo>
                  <a:lnTo>
                    <a:pt x="348295" y="248846"/>
                  </a:lnTo>
                  <a:lnTo>
                    <a:pt x="358579" y="257710"/>
                  </a:lnTo>
                  <a:lnTo>
                    <a:pt x="368125" y="267079"/>
                  </a:lnTo>
                  <a:lnTo>
                    <a:pt x="376841" y="276809"/>
                  </a:lnTo>
                  <a:lnTo>
                    <a:pt x="384550" y="286793"/>
                  </a:lnTo>
                  <a:lnTo>
                    <a:pt x="391244" y="296952"/>
                  </a:lnTo>
                  <a:lnTo>
                    <a:pt x="396739" y="307232"/>
                  </a:lnTo>
                  <a:lnTo>
                    <a:pt x="400608" y="317593"/>
                  </a:lnTo>
                  <a:lnTo>
                    <a:pt x="402761" y="328005"/>
                  </a:lnTo>
                  <a:lnTo>
                    <a:pt x="403241" y="338285"/>
                  </a:lnTo>
                  <a:lnTo>
                    <a:pt x="402051" y="348115"/>
                  </a:lnTo>
                  <a:lnTo>
                    <a:pt x="399357" y="357357"/>
                  </a:lnTo>
                  <a:lnTo>
                    <a:pt x="395280" y="366037"/>
                  </a:lnTo>
                  <a:lnTo>
                    <a:pt x="389802" y="374254"/>
                  </a:lnTo>
                  <a:lnTo>
                    <a:pt x="383041" y="382117"/>
                  </a:lnTo>
                  <a:lnTo>
                    <a:pt x="375062" y="389720"/>
                  </a:lnTo>
                  <a:lnTo>
                    <a:pt x="365805" y="397139"/>
                  </a:lnTo>
                  <a:lnTo>
                    <a:pt x="355349" y="404427"/>
                  </a:lnTo>
                  <a:lnTo>
                    <a:pt x="343735" y="411457"/>
                  </a:lnTo>
                  <a:lnTo>
                    <a:pt x="330883" y="417952"/>
                  </a:lnTo>
                  <a:lnTo>
                    <a:pt x="316865" y="423796"/>
                  </a:lnTo>
                  <a:lnTo>
                    <a:pt x="301876" y="428873"/>
                  </a:lnTo>
                  <a:lnTo>
                    <a:pt x="286137" y="432985"/>
                  </a:lnTo>
                  <a:lnTo>
                    <a:pt x="269851" y="436120"/>
                  </a:lnTo>
                  <a:lnTo>
                    <a:pt x="253339" y="438411"/>
                  </a:lnTo>
                  <a:lnTo>
                    <a:pt x="237027" y="440040"/>
                  </a:lnTo>
                  <a:lnTo>
                    <a:pt x="221131" y="441172"/>
                  </a:lnTo>
                  <a:lnTo>
                    <a:pt x="205677" y="441781"/>
                  </a:lnTo>
                  <a:lnTo>
                    <a:pt x="190606" y="441667"/>
                  </a:lnTo>
                  <a:lnTo>
                    <a:pt x="175845" y="440780"/>
                  </a:lnTo>
                  <a:lnTo>
                    <a:pt x="161535" y="439364"/>
                  </a:lnTo>
                  <a:lnTo>
                    <a:pt x="146425" y="437728"/>
                  </a:lnTo>
                  <a:lnTo>
                    <a:pt x="126951" y="435730"/>
                  </a:lnTo>
                  <a:lnTo>
                    <a:pt x="97033" y="433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46214" y="2179399"/>
              <a:ext cx="154035" cy="171796"/>
            </a:xfrm>
            <a:custGeom>
              <a:avLst/>
              <a:gdLst/>
              <a:ahLst/>
              <a:cxnLst/>
              <a:rect l="0" t="0" r="0" b="0"/>
              <a:pathLst>
                <a:path w="154035" h="171796">
                  <a:moveTo>
                    <a:pt x="17164" y="21056"/>
                  </a:moveTo>
                  <a:lnTo>
                    <a:pt x="14230" y="29858"/>
                  </a:lnTo>
                  <a:lnTo>
                    <a:pt x="11448" y="38205"/>
                  </a:lnTo>
                  <a:lnTo>
                    <a:pt x="8553" y="46913"/>
                  </a:lnTo>
                  <a:lnTo>
                    <a:pt x="5685" y="56379"/>
                  </a:lnTo>
                  <a:lnTo>
                    <a:pt x="3169" y="67171"/>
                  </a:lnTo>
                  <a:lnTo>
                    <a:pt x="1167" y="79460"/>
                  </a:lnTo>
                  <a:lnTo>
                    <a:pt x="0" y="92779"/>
                  </a:lnTo>
                  <a:lnTo>
                    <a:pt x="202" y="106250"/>
                  </a:lnTo>
                  <a:lnTo>
                    <a:pt x="1940" y="119332"/>
                  </a:lnTo>
                  <a:lnTo>
                    <a:pt x="5228" y="131536"/>
                  </a:lnTo>
                  <a:lnTo>
                    <a:pt x="10101" y="142273"/>
                  </a:lnTo>
                  <a:lnTo>
                    <a:pt x="16420" y="151373"/>
                  </a:lnTo>
                  <a:lnTo>
                    <a:pt x="24086" y="158837"/>
                  </a:lnTo>
                  <a:lnTo>
                    <a:pt x="33125" y="164650"/>
                  </a:lnTo>
                  <a:lnTo>
                    <a:pt x="43417" y="168959"/>
                  </a:lnTo>
                  <a:lnTo>
                    <a:pt x="54410" y="171551"/>
                  </a:lnTo>
                  <a:lnTo>
                    <a:pt x="65248" y="171795"/>
                  </a:lnTo>
                  <a:lnTo>
                    <a:pt x="75459" y="169555"/>
                  </a:lnTo>
                  <a:lnTo>
                    <a:pt x="84940" y="165290"/>
                  </a:lnTo>
                  <a:lnTo>
                    <a:pt x="93769" y="159754"/>
                  </a:lnTo>
                  <a:lnTo>
                    <a:pt x="102073" y="153513"/>
                  </a:lnTo>
                  <a:lnTo>
                    <a:pt x="109820" y="146732"/>
                  </a:lnTo>
                  <a:lnTo>
                    <a:pt x="116812" y="139283"/>
                  </a:lnTo>
                  <a:lnTo>
                    <a:pt x="123002" y="131128"/>
                  </a:lnTo>
                  <a:lnTo>
                    <a:pt x="128483" y="122348"/>
                  </a:lnTo>
                  <a:lnTo>
                    <a:pt x="133400" y="113069"/>
                  </a:lnTo>
                  <a:lnTo>
                    <a:pt x="137889" y="103410"/>
                  </a:lnTo>
                  <a:lnTo>
                    <a:pt x="141904" y="93312"/>
                  </a:lnTo>
                  <a:lnTo>
                    <a:pt x="145229" y="82548"/>
                  </a:lnTo>
                  <a:lnTo>
                    <a:pt x="147800" y="71055"/>
                  </a:lnTo>
                  <a:lnTo>
                    <a:pt x="149701" y="59133"/>
                  </a:lnTo>
                  <a:lnTo>
                    <a:pt x="151265" y="45976"/>
                  </a:lnTo>
                  <a:lnTo>
                    <a:pt x="152631" y="28193"/>
                  </a:lnTo>
                  <a:lnTo>
                    <a:pt x="1540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63419" y="2010943"/>
              <a:ext cx="173817" cy="359840"/>
            </a:xfrm>
            <a:custGeom>
              <a:avLst/>
              <a:gdLst/>
              <a:ahLst/>
              <a:cxnLst/>
              <a:rect l="0" t="0" r="0" b="0"/>
              <a:pathLst>
                <a:path w="173817" h="359840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1999" y="41079"/>
                  </a:lnTo>
                  <a:lnTo>
                    <a:pt x="3686" y="54593"/>
                  </a:lnTo>
                  <a:lnTo>
                    <a:pt x="5354" y="68750"/>
                  </a:lnTo>
                  <a:lnTo>
                    <a:pt x="6768" y="83652"/>
                  </a:lnTo>
                  <a:lnTo>
                    <a:pt x="7866" y="99071"/>
                  </a:lnTo>
                  <a:lnTo>
                    <a:pt x="8676" y="114569"/>
                  </a:lnTo>
                  <a:lnTo>
                    <a:pt x="9260" y="129880"/>
                  </a:lnTo>
                  <a:lnTo>
                    <a:pt x="9839" y="144922"/>
                  </a:lnTo>
                  <a:lnTo>
                    <a:pt x="10767" y="159709"/>
                  </a:lnTo>
                  <a:lnTo>
                    <a:pt x="12207" y="174285"/>
                  </a:lnTo>
                  <a:lnTo>
                    <a:pt x="13990" y="188701"/>
                  </a:lnTo>
                  <a:lnTo>
                    <a:pt x="15725" y="203000"/>
                  </a:lnTo>
                  <a:lnTo>
                    <a:pt x="17187" y="217217"/>
                  </a:lnTo>
                  <a:lnTo>
                    <a:pt x="18320" y="231377"/>
                  </a:lnTo>
                  <a:lnTo>
                    <a:pt x="19154" y="245497"/>
                  </a:lnTo>
                  <a:lnTo>
                    <a:pt x="19745" y="259586"/>
                  </a:lnTo>
                  <a:lnTo>
                    <a:pt x="19989" y="273488"/>
                  </a:lnTo>
                  <a:lnTo>
                    <a:pt x="19628" y="286902"/>
                  </a:lnTo>
                  <a:lnTo>
                    <a:pt x="18569" y="299636"/>
                  </a:lnTo>
                  <a:lnTo>
                    <a:pt x="16805" y="309345"/>
                  </a:lnTo>
                  <a:lnTo>
                    <a:pt x="14952" y="312991"/>
                  </a:lnTo>
                  <a:lnTo>
                    <a:pt x="14062" y="311442"/>
                  </a:lnTo>
                  <a:lnTo>
                    <a:pt x="14312" y="306450"/>
                  </a:lnTo>
                  <a:lnTo>
                    <a:pt x="15511" y="299172"/>
                  </a:lnTo>
                  <a:lnTo>
                    <a:pt x="17418" y="290134"/>
                  </a:lnTo>
                  <a:lnTo>
                    <a:pt x="19838" y="279713"/>
                  </a:lnTo>
                  <a:lnTo>
                    <a:pt x="22946" y="268569"/>
                  </a:lnTo>
                  <a:lnTo>
                    <a:pt x="27248" y="257599"/>
                  </a:lnTo>
                  <a:lnTo>
                    <a:pt x="32924" y="247289"/>
                  </a:lnTo>
                  <a:lnTo>
                    <a:pt x="39856" y="237904"/>
                  </a:lnTo>
                  <a:lnTo>
                    <a:pt x="47806" y="229668"/>
                  </a:lnTo>
                  <a:lnTo>
                    <a:pt x="56529" y="222583"/>
                  </a:lnTo>
                  <a:lnTo>
                    <a:pt x="65980" y="216807"/>
                  </a:lnTo>
                  <a:lnTo>
                    <a:pt x="76301" y="212742"/>
                  </a:lnTo>
                  <a:lnTo>
                    <a:pt x="87497" y="210454"/>
                  </a:lnTo>
                  <a:lnTo>
                    <a:pt x="99285" y="209881"/>
                  </a:lnTo>
                  <a:lnTo>
                    <a:pt x="111197" y="211008"/>
                  </a:lnTo>
                  <a:lnTo>
                    <a:pt x="122942" y="213663"/>
                  </a:lnTo>
                  <a:lnTo>
                    <a:pt x="134098" y="217885"/>
                  </a:lnTo>
                  <a:lnTo>
                    <a:pt x="144058" y="223991"/>
                  </a:lnTo>
                  <a:lnTo>
                    <a:pt x="152601" y="231988"/>
                  </a:lnTo>
                  <a:lnTo>
                    <a:pt x="159675" y="241611"/>
                  </a:lnTo>
                  <a:lnTo>
                    <a:pt x="165218" y="252511"/>
                  </a:lnTo>
                  <a:lnTo>
                    <a:pt x="169351" y="264356"/>
                  </a:lnTo>
                  <a:lnTo>
                    <a:pt x="172164" y="276715"/>
                  </a:lnTo>
                  <a:lnTo>
                    <a:pt x="173619" y="289077"/>
                  </a:lnTo>
                  <a:lnTo>
                    <a:pt x="173816" y="301156"/>
                  </a:lnTo>
                  <a:lnTo>
                    <a:pt x="172644" y="312552"/>
                  </a:lnTo>
                  <a:lnTo>
                    <a:pt x="169732" y="322681"/>
                  </a:lnTo>
                  <a:lnTo>
                    <a:pt x="165030" y="331344"/>
                  </a:lnTo>
                  <a:lnTo>
                    <a:pt x="158771" y="338670"/>
                  </a:lnTo>
                  <a:lnTo>
                    <a:pt x="151281" y="344916"/>
                  </a:lnTo>
                  <a:lnTo>
                    <a:pt x="142875" y="350335"/>
                  </a:lnTo>
                  <a:lnTo>
                    <a:pt x="133809" y="354825"/>
                  </a:lnTo>
                  <a:lnTo>
                    <a:pt x="124278" y="357945"/>
                  </a:lnTo>
                  <a:lnTo>
                    <a:pt x="114422" y="359564"/>
                  </a:lnTo>
                  <a:lnTo>
                    <a:pt x="104178" y="359839"/>
                  </a:lnTo>
                  <a:lnTo>
                    <a:pt x="93308" y="359036"/>
                  </a:lnTo>
                  <a:lnTo>
                    <a:pt x="81737" y="357422"/>
                  </a:lnTo>
                  <a:lnTo>
                    <a:pt x="69694" y="355221"/>
                  </a:lnTo>
                  <a:lnTo>
                    <a:pt x="57610" y="352605"/>
                  </a:lnTo>
                  <a:lnTo>
                    <a:pt x="45754" y="349708"/>
                  </a:lnTo>
                  <a:lnTo>
                    <a:pt x="34654" y="346770"/>
                  </a:lnTo>
                  <a:lnTo>
                    <a:pt x="24083" y="343866"/>
                  </a:lnTo>
                  <a:lnTo>
                    <a:pt x="13118" y="340744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21347" y="2263626"/>
              <a:ext cx="114270" cy="336913"/>
            </a:xfrm>
            <a:custGeom>
              <a:avLst/>
              <a:gdLst/>
              <a:ahLst/>
              <a:cxnLst/>
              <a:rect l="0" t="0" r="0" b="0"/>
              <a:pathLst>
                <a:path w="114270" h="336913">
                  <a:moveTo>
                    <a:pt x="94756" y="0"/>
                  </a:moveTo>
                  <a:lnTo>
                    <a:pt x="91956" y="8802"/>
                  </a:lnTo>
                  <a:lnTo>
                    <a:pt x="90455" y="17148"/>
                  </a:lnTo>
                  <a:lnTo>
                    <a:pt x="90148" y="25852"/>
                  </a:lnTo>
                  <a:lnTo>
                    <a:pt x="90827" y="35146"/>
                  </a:lnTo>
                  <a:lnTo>
                    <a:pt x="92295" y="45289"/>
                  </a:lnTo>
                  <a:lnTo>
                    <a:pt x="94364" y="56334"/>
                  </a:lnTo>
                  <a:lnTo>
                    <a:pt x="96873" y="68174"/>
                  </a:lnTo>
                  <a:lnTo>
                    <a:pt x="99696" y="80644"/>
                  </a:lnTo>
                  <a:lnTo>
                    <a:pt x="102734" y="93587"/>
                  </a:lnTo>
                  <a:lnTo>
                    <a:pt x="105754" y="106869"/>
                  </a:lnTo>
                  <a:lnTo>
                    <a:pt x="108402" y="120391"/>
                  </a:lnTo>
                  <a:lnTo>
                    <a:pt x="110515" y="134079"/>
                  </a:lnTo>
                  <a:lnTo>
                    <a:pt x="112103" y="147881"/>
                  </a:lnTo>
                  <a:lnTo>
                    <a:pt x="113251" y="161760"/>
                  </a:lnTo>
                  <a:lnTo>
                    <a:pt x="114053" y="175686"/>
                  </a:lnTo>
                  <a:lnTo>
                    <a:pt x="114269" y="189480"/>
                  </a:lnTo>
                  <a:lnTo>
                    <a:pt x="113358" y="202822"/>
                  </a:lnTo>
                  <a:lnTo>
                    <a:pt x="111114" y="215570"/>
                  </a:lnTo>
                  <a:lnTo>
                    <a:pt x="107641" y="227588"/>
                  </a:lnTo>
                  <a:lnTo>
                    <a:pt x="103168" y="238667"/>
                  </a:lnTo>
                  <a:lnTo>
                    <a:pt x="97932" y="248787"/>
                  </a:lnTo>
                  <a:lnTo>
                    <a:pt x="91976" y="258074"/>
                  </a:lnTo>
                  <a:lnTo>
                    <a:pt x="85155" y="266707"/>
                  </a:lnTo>
                  <a:lnTo>
                    <a:pt x="77458" y="274848"/>
                  </a:lnTo>
                  <a:lnTo>
                    <a:pt x="69002" y="282469"/>
                  </a:lnTo>
                  <a:lnTo>
                    <a:pt x="59948" y="289369"/>
                  </a:lnTo>
                  <a:lnTo>
                    <a:pt x="50458" y="295499"/>
                  </a:lnTo>
                  <a:lnTo>
                    <a:pt x="40920" y="301181"/>
                  </a:lnTo>
                  <a:lnTo>
                    <a:pt x="30906" y="307797"/>
                  </a:lnTo>
                  <a:lnTo>
                    <a:pt x="18420" y="31816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484518" y="216887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73993" y="2162581"/>
              <a:ext cx="131624" cy="172693"/>
            </a:xfrm>
            <a:custGeom>
              <a:avLst/>
              <a:gdLst/>
              <a:ahLst/>
              <a:cxnLst/>
              <a:rect l="0" t="0" r="0" b="0"/>
              <a:pathLst>
                <a:path w="131624" h="172693">
                  <a:moveTo>
                    <a:pt x="5281" y="101045"/>
                  </a:moveTo>
                  <a:lnTo>
                    <a:pt x="14082" y="98112"/>
                  </a:lnTo>
                  <a:lnTo>
                    <a:pt x="22429" y="95330"/>
                  </a:lnTo>
                  <a:lnTo>
                    <a:pt x="31128" y="92430"/>
                  </a:lnTo>
                  <a:lnTo>
                    <a:pt x="40249" y="89389"/>
                  </a:lnTo>
                  <a:lnTo>
                    <a:pt x="49744" y="86225"/>
                  </a:lnTo>
                  <a:lnTo>
                    <a:pt x="59531" y="82956"/>
                  </a:lnTo>
                  <a:lnTo>
                    <a:pt x="69372" y="79445"/>
                  </a:lnTo>
                  <a:lnTo>
                    <a:pt x="78898" y="75406"/>
                  </a:lnTo>
                  <a:lnTo>
                    <a:pt x="87926" y="70719"/>
                  </a:lnTo>
                  <a:lnTo>
                    <a:pt x="96293" y="65266"/>
                  </a:lnTo>
                  <a:lnTo>
                    <a:pt x="103765" y="58849"/>
                  </a:lnTo>
                  <a:lnTo>
                    <a:pt x="110296" y="51455"/>
                  </a:lnTo>
                  <a:lnTo>
                    <a:pt x="115512" y="43218"/>
                  </a:lnTo>
                  <a:lnTo>
                    <a:pt x="118661" y="34319"/>
                  </a:lnTo>
                  <a:lnTo>
                    <a:pt x="119513" y="24945"/>
                  </a:lnTo>
                  <a:lnTo>
                    <a:pt x="118135" y="15890"/>
                  </a:lnTo>
                  <a:lnTo>
                    <a:pt x="114627" y="8488"/>
                  </a:lnTo>
                  <a:lnTo>
                    <a:pt x="109269" y="3340"/>
                  </a:lnTo>
                  <a:lnTo>
                    <a:pt x="102436" y="530"/>
                  </a:lnTo>
                  <a:lnTo>
                    <a:pt x="94496" y="0"/>
                  </a:lnTo>
                  <a:lnTo>
                    <a:pt x="85759" y="1459"/>
                  </a:lnTo>
                  <a:lnTo>
                    <a:pt x="76626" y="4503"/>
                  </a:lnTo>
                  <a:lnTo>
                    <a:pt x="67575" y="8739"/>
                  </a:lnTo>
                  <a:lnTo>
                    <a:pt x="58860" y="13836"/>
                  </a:lnTo>
                  <a:lnTo>
                    <a:pt x="50534" y="19541"/>
                  </a:lnTo>
                  <a:lnTo>
                    <a:pt x="42556" y="25667"/>
                  </a:lnTo>
                  <a:lnTo>
                    <a:pt x="34858" y="32093"/>
                  </a:lnTo>
                  <a:lnTo>
                    <a:pt x="27534" y="39052"/>
                  </a:lnTo>
                  <a:lnTo>
                    <a:pt x="20834" y="47095"/>
                  </a:lnTo>
                  <a:lnTo>
                    <a:pt x="14848" y="56438"/>
                  </a:lnTo>
                  <a:lnTo>
                    <a:pt x="9675" y="66986"/>
                  </a:lnTo>
                  <a:lnTo>
                    <a:pt x="5498" y="78516"/>
                  </a:lnTo>
                  <a:lnTo>
                    <a:pt x="2329" y="90784"/>
                  </a:lnTo>
                  <a:lnTo>
                    <a:pt x="353" y="103258"/>
                  </a:lnTo>
                  <a:lnTo>
                    <a:pt x="0" y="115165"/>
                  </a:lnTo>
                  <a:lnTo>
                    <a:pt x="1362" y="126129"/>
                  </a:lnTo>
                  <a:lnTo>
                    <a:pt x="4394" y="136132"/>
                  </a:lnTo>
                  <a:lnTo>
                    <a:pt x="9095" y="145319"/>
                  </a:lnTo>
                  <a:lnTo>
                    <a:pt x="15295" y="153858"/>
                  </a:lnTo>
                  <a:lnTo>
                    <a:pt x="22710" y="161425"/>
                  </a:lnTo>
                  <a:lnTo>
                    <a:pt x="31050" y="167231"/>
                  </a:lnTo>
                  <a:lnTo>
                    <a:pt x="40062" y="170985"/>
                  </a:lnTo>
                  <a:lnTo>
                    <a:pt x="49552" y="172692"/>
                  </a:lnTo>
                  <a:lnTo>
                    <a:pt x="59375" y="172401"/>
                  </a:lnTo>
                  <a:lnTo>
                    <a:pt x="69422" y="170352"/>
                  </a:lnTo>
                  <a:lnTo>
                    <a:pt x="79456" y="166893"/>
                  </a:lnTo>
                  <a:lnTo>
                    <a:pt x="89120" y="162371"/>
                  </a:lnTo>
                  <a:lnTo>
                    <a:pt x="98241" y="157086"/>
                  </a:lnTo>
                  <a:lnTo>
                    <a:pt x="106530" y="151571"/>
                  </a:lnTo>
                  <a:lnTo>
                    <a:pt x="114302" y="146054"/>
                  </a:lnTo>
                  <a:lnTo>
                    <a:pt x="122239" y="140054"/>
                  </a:lnTo>
                  <a:lnTo>
                    <a:pt x="131623" y="132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60567" y="2136269"/>
              <a:ext cx="145092" cy="159528"/>
            </a:xfrm>
            <a:custGeom>
              <a:avLst/>
              <a:gdLst/>
              <a:ahLst/>
              <a:cxnLst/>
              <a:rect l="0" t="0" r="0" b="0"/>
              <a:pathLst>
                <a:path w="145092" h="159528">
                  <a:moveTo>
                    <a:pt x="92448" y="11544"/>
                  </a:moveTo>
                  <a:lnTo>
                    <a:pt x="86514" y="5877"/>
                  </a:lnTo>
                  <a:lnTo>
                    <a:pt x="80309" y="2234"/>
                  </a:lnTo>
                  <a:lnTo>
                    <a:pt x="73213" y="329"/>
                  </a:lnTo>
                  <a:lnTo>
                    <a:pt x="65273" y="0"/>
                  </a:lnTo>
                  <a:lnTo>
                    <a:pt x="56626" y="1268"/>
                  </a:lnTo>
                  <a:lnTo>
                    <a:pt x="47441" y="3997"/>
                  </a:lnTo>
                  <a:lnTo>
                    <a:pt x="38187" y="8091"/>
                  </a:lnTo>
                  <a:lnTo>
                    <a:pt x="29594" y="13574"/>
                  </a:lnTo>
                  <a:lnTo>
                    <a:pt x="22012" y="20337"/>
                  </a:lnTo>
                  <a:lnTo>
                    <a:pt x="15603" y="28315"/>
                  </a:lnTo>
                  <a:lnTo>
                    <a:pt x="10515" y="37573"/>
                  </a:lnTo>
                  <a:lnTo>
                    <a:pt x="6685" y="48023"/>
                  </a:lnTo>
                  <a:lnTo>
                    <a:pt x="3909" y="59464"/>
                  </a:lnTo>
                  <a:lnTo>
                    <a:pt x="1946" y="71667"/>
                  </a:lnTo>
                  <a:lnTo>
                    <a:pt x="591" y="84422"/>
                  </a:lnTo>
                  <a:lnTo>
                    <a:pt x="0" y="97240"/>
                  </a:lnTo>
                  <a:lnTo>
                    <a:pt x="658" y="109386"/>
                  </a:lnTo>
                  <a:lnTo>
                    <a:pt x="2737" y="120510"/>
                  </a:lnTo>
                  <a:lnTo>
                    <a:pt x="6270" y="130452"/>
                  </a:lnTo>
                  <a:lnTo>
                    <a:pt x="11316" y="139066"/>
                  </a:lnTo>
                  <a:lnTo>
                    <a:pt x="17750" y="146407"/>
                  </a:lnTo>
                  <a:lnTo>
                    <a:pt x="25324" y="152355"/>
                  </a:lnTo>
                  <a:lnTo>
                    <a:pt x="33771" y="156536"/>
                  </a:lnTo>
                  <a:lnTo>
                    <a:pt x="42851" y="158902"/>
                  </a:lnTo>
                  <a:lnTo>
                    <a:pt x="52217" y="159527"/>
                  </a:lnTo>
                  <a:lnTo>
                    <a:pt x="61423" y="158435"/>
                  </a:lnTo>
                  <a:lnTo>
                    <a:pt x="70248" y="155812"/>
                  </a:lnTo>
                  <a:lnTo>
                    <a:pt x="78816" y="151951"/>
                  </a:lnTo>
                  <a:lnTo>
                    <a:pt x="87490" y="147152"/>
                  </a:lnTo>
                  <a:lnTo>
                    <a:pt x="96468" y="141678"/>
                  </a:lnTo>
                  <a:lnTo>
                    <a:pt x="105528" y="136034"/>
                  </a:lnTo>
                  <a:lnTo>
                    <a:pt x="115104" y="130415"/>
                  </a:lnTo>
                  <a:lnTo>
                    <a:pt x="127159" y="124332"/>
                  </a:lnTo>
                  <a:lnTo>
                    <a:pt x="145091" y="116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48825" y="1884601"/>
              <a:ext cx="20005" cy="389555"/>
            </a:xfrm>
            <a:custGeom>
              <a:avLst/>
              <a:gdLst/>
              <a:ahLst/>
              <a:cxnLst/>
              <a:rect l="0" t="0" r="0" b="0"/>
              <a:pathLst>
                <a:path w="20005" h="389555">
                  <a:moveTo>
                    <a:pt x="9475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3" y="36461"/>
                  </a:lnTo>
                  <a:lnTo>
                    <a:pt x="1683" y="50310"/>
                  </a:lnTo>
                  <a:lnTo>
                    <a:pt x="834" y="64637"/>
                  </a:lnTo>
                  <a:lnTo>
                    <a:pt x="241" y="79107"/>
                  </a:lnTo>
                  <a:lnTo>
                    <a:pt x="0" y="93557"/>
                  </a:lnTo>
                  <a:lnTo>
                    <a:pt x="364" y="107932"/>
                  </a:lnTo>
                  <a:lnTo>
                    <a:pt x="1419" y="122236"/>
                  </a:lnTo>
                  <a:lnTo>
                    <a:pt x="2941" y="136807"/>
                  </a:lnTo>
                  <a:lnTo>
                    <a:pt x="4501" y="152273"/>
                  </a:lnTo>
                  <a:lnTo>
                    <a:pt x="5849" y="168910"/>
                  </a:lnTo>
                  <a:lnTo>
                    <a:pt x="7075" y="186662"/>
                  </a:lnTo>
                  <a:lnTo>
                    <a:pt x="8505" y="205336"/>
                  </a:lnTo>
                  <a:lnTo>
                    <a:pt x="10314" y="224706"/>
                  </a:lnTo>
                  <a:lnTo>
                    <a:pt x="12359" y="244254"/>
                  </a:lnTo>
                  <a:lnTo>
                    <a:pt x="14279" y="263218"/>
                  </a:lnTo>
                  <a:lnTo>
                    <a:pt x="15868" y="281226"/>
                  </a:lnTo>
                  <a:lnTo>
                    <a:pt x="17086" y="298266"/>
                  </a:lnTo>
                  <a:lnTo>
                    <a:pt x="17980" y="314483"/>
                  </a:lnTo>
                  <a:lnTo>
                    <a:pt x="18615" y="330044"/>
                  </a:lnTo>
                  <a:lnTo>
                    <a:pt x="19060" y="344512"/>
                  </a:lnTo>
                  <a:lnTo>
                    <a:pt x="19414" y="358265"/>
                  </a:lnTo>
                  <a:lnTo>
                    <a:pt x="19711" y="372515"/>
                  </a:lnTo>
                  <a:lnTo>
                    <a:pt x="20004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58259" y="2010943"/>
              <a:ext cx="347441" cy="31586"/>
            </a:xfrm>
            <a:custGeom>
              <a:avLst/>
              <a:gdLst/>
              <a:ahLst/>
              <a:cxnLst/>
              <a:rect l="0" t="0" r="0" b="0"/>
              <a:pathLst>
                <a:path w="347441" h="31586">
                  <a:moveTo>
                    <a:pt x="347440" y="31585"/>
                  </a:moveTo>
                  <a:lnTo>
                    <a:pt x="335772" y="28651"/>
                  </a:lnTo>
                  <a:lnTo>
                    <a:pt x="325283" y="25869"/>
                  </a:lnTo>
                  <a:lnTo>
                    <a:pt x="314968" y="22969"/>
                  </a:lnTo>
                  <a:lnTo>
                    <a:pt x="304148" y="19929"/>
                  </a:lnTo>
                  <a:lnTo>
                    <a:pt x="291859" y="16764"/>
                  </a:lnTo>
                  <a:lnTo>
                    <a:pt x="277705" y="13505"/>
                  </a:lnTo>
                  <a:lnTo>
                    <a:pt x="261628" y="10340"/>
                  </a:lnTo>
                  <a:lnTo>
                    <a:pt x="243632" y="7597"/>
                  </a:lnTo>
                  <a:lnTo>
                    <a:pt x="223945" y="5421"/>
                  </a:lnTo>
                  <a:lnTo>
                    <a:pt x="203387" y="3792"/>
                  </a:lnTo>
                  <a:lnTo>
                    <a:pt x="183217" y="2616"/>
                  </a:lnTo>
                  <a:lnTo>
                    <a:pt x="164105" y="1787"/>
                  </a:lnTo>
                  <a:lnTo>
                    <a:pt x="146175" y="1213"/>
                  </a:lnTo>
                  <a:lnTo>
                    <a:pt x="129287" y="819"/>
                  </a:lnTo>
                  <a:lnTo>
                    <a:pt x="113217" y="551"/>
                  </a:lnTo>
                  <a:lnTo>
                    <a:pt x="97591" y="370"/>
                  </a:lnTo>
                  <a:lnTo>
                    <a:pt x="81931" y="248"/>
                  </a:lnTo>
                  <a:lnTo>
                    <a:pt x="65998" y="166"/>
                  </a:lnTo>
                  <a:lnTo>
                    <a:pt x="50490" y="110"/>
                  </a:lnTo>
                  <a:lnTo>
                    <a:pt x="35410" y="68"/>
                  </a:lnTo>
                  <a:lnTo>
                    <a:pt x="19429" y="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263626" y="1916186"/>
            <a:ext cx="1326592" cy="409847"/>
            <a:chOff x="2263626" y="1916186"/>
            <a:chExt cx="1326592" cy="409847"/>
          </a:xfrm>
        </p:grpSpPr>
        <p:sp>
          <p:nvSpPr>
            <p:cNvPr id="55" name="Freeform 54"/>
            <p:cNvSpPr/>
            <p:nvPr/>
          </p:nvSpPr>
          <p:spPr>
            <a:xfrm>
              <a:off x="2263626" y="214781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101212" y="0"/>
                  </a:lnTo>
                  <a:lnTo>
                    <a:pt x="87941" y="0"/>
                  </a:lnTo>
                  <a:lnTo>
                    <a:pt x="74749" y="4"/>
                  </a:lnTo>
                  <a:lnTo>
                    <a:pt x="61648" y="206"/>
                  </a:lnTo>
                  <a:lnTo>
                    <a:pt x="47551" y="1108"/>
                  </a:lnTo>
                  <a:lnTo>
                    <a:pt x="28978" y="390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45623" y="2079540"/>
              <a:ext cx="176015" cy="209187"/>
            </a:xfrm>
            <a:custGeom>
              <a:avLst/>
              <a:gdLst/>
              <a:ahLst/>
              <a:cxnLst/>
              <a:rect l="0" t="0" r="0" b="0"/>
              <a:pathLst>
                <a:path w="176015" h="209187">
                  <a:moveTo>
                    <a:pt x="133900" y="15631"/>
                  </a:moveTo>
                  <a:lnTo>
                    <a:pt x="127898" y="9897"/>
                  </a:lnTo>
                  <a:lnTo>
                    <a:pt x="121053" y="5613"/>
                  </a:lnTo>
                  <a:lnTo>
                    <a:pt x="112666" y="2416"/>
                  </a:lnTo>
                  <a:lnTo>
                    <a:pt x="103038" y="401"/>
                  </a:lnTo>
                  <a:lnTo>
                    <a:pt x="92724" y="0"/>
                  </a:lnTo>
                  <a:lnTo>
                    <a:pt x="82121" y="1312"/>
                  </a:lnTo>
                  <a:lnTo>
                    <a:pt x="71596" y="4134"/>
                  </a:lnTo>
                  <a:lnTo>
                    <a:pt x="61544" y="8159"/>
                  </a:lnTo>
                  <a:lnTo>
                    <a:pt x="52124" y="13093"/>
                  </a:lnTo>
                  <a:lnTo>
                    <a:pt x="43311" y="19014"/>
                  </a:lnTo>
                  <a:lnTo>
                    <a:pt x="34998" y="26343"/>
                  </a:lnTo>
                  <a:lnTo>
                    <a:pt x="27078" y="35199"/>
                  </a:lnTo>
                  <a:lnTo>
                    <a:pt x="19773" y="45417"/>
                  </a:lnTo>
                  <a:lnTo>
                    <a:pt x="13618" y="56725"/>
                  </a:lnTo>
                  <a:lnTo>
                    <a:pt x="8812" y="68852"/>
                  </a:lnTo>
                  <a:lnTo>
                    <a:pt x="5245" y="81571"/>
                  </a:lnTo>
                  <a:lnTo>
                    <a:pt x="2685" y="94707"/>
                  </a:lnTo>
                  <a:lnTo>
                    <a:pt x="897" y="108128"/>
                  </a:lnTo>
                  <a:lnTo>
                    <a:pt x="0" y="121580"/>
                  </a:lnTo>
                  <a:lnTo>
                    <a:pt x="446" y="134692"/>
                  </a:lnTo>
                  <a:lnTo>
                    <a:pt x="2379" y="147285"/>
                  </a:lnTo>
                  <a:lnTo>
                    <a:pt x="5812" y="159200"/>
                  </a:lnTo>
                  <a:lnTo>
                    <a:pt x="10791" y="170209"/>
                  </a:lnTo>
                  <a:lnTo>
                    <a:pt x="17184" y="180273"/>
                  </a:lnTo>
                  <a:lnTo>
                    <a:pt x="24901" y="189184"/>
                  </a:lnTo>
                  <a:lnTo>
                    <a:pt x="33975" y="196499"/>
                  </a:lnTo>
                  <a:lnTo>
                    <a:pt x="44300" y="202120"/>
                  </a:lnTo>
                  <a:lnTo>
                    <a:pt x="55655" y="206081"/>
                  </a:lnTo>
                  <a:lnTo>
                    <a:pt x="67800" y="208382"/>
                  </a:lnTo>
                  <a:lnTo>
                    <a:pt x="80520" y="209186"/>
                  </a:lnTo>
                  <a:lnTo>
                    <a:pt x="93485" y="208609"/>
                  </a:lnTo>
                  <a:lnTo>
                    <a:pt x="106261" y="206635"/>
                  </a:lnTo>
                  <a:lnTo>
                    <a:pt x="118622" y="203390"/>
                  </a:lnTo>
                  <a:lnTo>
                    <a:pt x="130277" y="199215"/>
                  </a:lnTo>
                  <a:lnTo>
                    <a:pt x="142033" y="194081"/>
                  </a:lnTo>
                  <a:lnTo>
                    <a:pt x="156036" y="186420"/>
                  </a:lnTo>
                  <a:lnTo>
                    <a:pt x="176014" y="1735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71793" y="2105699"/>
              <a:ext cx="86715" cy="180964"/>
            </a:xfrm>
            <a:custGeom>
              <a:avLst/>
              <a:gdLst/>
              <a:ahLst/>
              <a:cxnLst/>
              <a:rect l="0" t="0" r="0" b="0"/>
              <a:pathLst>
                <a:path w="86715" h="180964">
                  <a:moveTo>
                    <a:pt x="13015" y="105285"/>
                  </a:moveTo>
                  <a:lnTo>
                    <a:pt x="13149" y="117020"/>
                  </a:lnTo>
                  <a:lnTo>
                    <a:pt x="14429" y="128149"/>
                  </a:lnTo>
                  <a:lnTo>
                    <a:pt x="17023" y="139738"/>
                  </a:lnTo>
                  <a:lnTo>
                    <a:pt x="20742" y="151554"/>
                  </a:lnTo>
                  <a:lnTo>
                    <a:pt x="25375" y="162917"/>
                  </a:lnTo>
                  <a:lnTo>
                    <a:pt x="30656" y="173391"/>
                  </a:lnTo>
                  <a:lnTo>
                    <a:pt x="34601" y="180296"/>
                  </a:lnTo>
                  <a:lnTo>
                    <a:pt x="34989" y="180963"/>
                  </a:lnTo>
                  <a:lnTo>
                    <a:pt x="32662" y="177326"/>
                  </a:lnTo>
                  <a:lnTo>
                    <a:pt x="28787" y="171113"/>
                  </a:lnTo>
                  <a:lnTo>
                    <a:pt x="24318" y="163331"/>
                  </a:lnTo>
                  <a:lnTo>
                    <a:pt x="19779" y="154571"/>
                  </a:lnTo>
                  <a:lnTo>
                    <a:pt x="15383" y="145190"/>
                  </a:lnTo>
                  <a:lnTo>
                    <a:pt x="11182" y="135413"/>
                  </a:lnTo>
                  <a:lnTo>
                    <a:pt x="7171" y="125373"/>
                  </a:lnTo>
                  <a:lnTo>
                    <a:pt x="3642" y="114996"/>
                  </a:lnTo>
                  <a:lnTo>
                    <a:pt x="1174" y="104035"/>
                  </a:lnTo>
                  <a:lnTo>
                    <a:pt x="0" y="92404"/>
                  </a:lnTo>
                  <a:lnTo>
                    <a:pt x="194" y="80491"/>
                  </a:lnTo>
                  <a:lnTo>
                    <a:pt x="1844" y="69025"/>
                  </a:lnTo>
                  <a:lnTo>
                    <a:pt x="4849" y="58393"/>
                  </a:lnTo>
                  <a:lnTo>
                    <a:pt x="9137" y="48798"/>
                  </a:lnTo>
                  <a:lnTo>
                    <a:pt x="14757" y="40425"/>
                  </a:lnTo>
                  <a:lnTo>
                    <a:pt x="21608" y="33240"/>
                  </a:lnTo>
                  <a:lnTo>
                    <a:pt x="29477" y="27059"/>
                  </a:lnTo>
                  <a:lnTo>
                    <a:pt x="38130" y="21657"/>
                  </a:lnTo>
                  <a:lnTo>
                    <a:pt x="47342" y="16836"/>
                  </a:lnTo>
                  <a:lnTo>
                    <a:pt x="56493" y="12581"/>
                  </a:lnTo>
                  <a:lnTo>
                    <a:pt x="65461" y="8640"/>
                  </a:lnTo>
                  <a:lnTo>
                    <a:pt x="75030" y="4662"/>
                  </a:lnTo>
                  <a:lnTo>
                    <a:pt x="867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20549" y="2137841"/>
              <a:ext cx="138001" cy="172079"/>
            </a:xfrm>
            <a:custGeom>
              <a:avLst/>
              <a:gdLst/>
              <a:ahLst/>
              <a:cxnLst/>
              <a:rect l="0" t="0" r="0" b="0"/>
              <a:pathLst>
                <a:path w="138001" h="172079">
                  <a:moveTo>
                    <a:pt x="1129" y="83672"/>
                  </a:moveTo>
                  <a:lnTo>
                    <a:pt x="12864" y="83672"/>
                  </a:lnTo>
                  <a:lnTo>
                    <a:pt x="23994" y="83672"/>
                  </a:lnTo>
                  <a:lnTo>
                    <a:pt x="35587" y="83667"/>
                  </a:lnTo>
                  <a:lnTo>
                    <a:pt x="47575" y="83494"/>
                  </a:lnTo>
                  <a:lnTo>
                    <a:pt x="59587" y="82846"/>
                  </a:lnTo>
                  <a:lnTo>
                    <a:pt x="71381" y="81583"/>
                  </a:lnTo>
                  <a:lnTo>
                    <a:pt x="82561" y="79412"/>
                  </a:lnTo>
                  <a:lnTo>
                    <a:pt x="92534" y="75819"/>
                  </a:lnTo>
                  <a:lnTo>
                    <a:pt x="101077" y="70652"/>
                  </a:lnTo>
                  <a:lnTo>
                    <a:pt x="107981" y="63910"/>
                  </a:lnTo>
                  <a:lnTo>
                    <a:pt x="112877" y="55564"/>
                  </a:lnTo>
                  <a:lnTo>
                    <a:pt x="115754" y="45778"/>
                  </a:lnTo>
                  <a:lnTo>
                    <a:pt x="116569" y="35312"/>
                  </a:lnTo>
                  <a:lnTo>
                    <a:pt x="115079" y="25367"/>
                  </a:lnTo>
                  <a:lnTo>
                    <a:pt x="111371" y="16586"/>
                  </a:lnTo>
                  <a:lnTo>
                    <a:pt x="105629" y="9391"/>
                  </a:lnTo>
                  <a:lnTo>
                    <a:pt x="97964" y="4233"/>
                  </a:lnTo>
                  <a:lnTo>
                    <a:pt x="88633" y="1143"/>
                  </a:lnTo>
                  <a:lnTo>
                    <a:pt x="78304" y="0"/>
                  </a:lnTo>
                  <a:lnTo>
                    <a:pt x="67920" y="729"/>
                  </a:lnTo>
                  <a:lnTo>
                    <a:pt x="58016" y="3106"/>
                  </a:lnTo>
                  <a:lnTo>
                    <a:pt x="48743" y="6968"/>
                  </a:lnTo>
                  <a:lnTo>
                    <a:pt x="40054" y="12299"/>
                  </a:lnTo>
                  <a:lnTo>
                    <a:pt x="31844" y="18962"/>
                  </a:lnTo>
                  <a:lnTo>
                    <a:pt x="24159" y="26874"/>
                  </a:lnTo>
                  <a:lnTo>
                    <a:pt x="17210" y="36088"/>
                  </a:lnTo>
                  <a:lnTo>
                    <a:pt x="11058" y="46504"/>
                  </a:lnTo>
                  <a:lnTo>
                    <a:pt x="5941" y="57753"/>
                  </a:lnTo>
                  <a:lnTo>
                    <a:pt x="2333" y="69295"/>
                  </a:lnTo>
                  <a:lnTo>
                    <a:pt x="359" y="80797"/>
                  </a:lnTo>
                  <a:lnTo>
                    <a:pt x="0" y="92129"/>
                  </a:lnTo>
                  <a:lnTo>
                    <a:pt x="1272" y="103272"/>
                  </a:lnTo>
                  <a:lnTo>
                    <a:pt x="4015" y="114243"/>
                  </a:lnTo>
                  <a:lnTo>
                    <a:pt x="7957" y="124917"/>
                  </a:lnTo>
                  <a:lnTo>
                    <a:pt x="12811" y="135018"/>
                  </a:lnTo>
                  <a:lnTo>
                    <a:pt x="18340" y="144436"/>
                  </a:lnTo>
                  <a:lnTo>
                    <a:pt x="24677" y="152898"/>
                  </a:lnTo>
                  <a:lnTo>
                    <a:pt x="32294" y="159903"/>
                  </a:lnTo>
                  <a:lnTo>
                    <a:pt x="41342" y="165312"/>
                  </a:lnTo>
                  <a:lnTo>
                    <a:pt x="51521" y="169130"/>
                  </a:lnTo>
                  <a:lnTo>
                    <a:pt x="62271" y="171335"/>
                  </a:lnTo>
                  <a:lnTo>
                    <a:pt x="73201" y="172078"/>
                  </a:lnTo>
                  <a:lnTo>
                    <a:pt x="84058" y="171595"/>
                  </a:lnTo>
                  <a:lnTo>
                    <a:pt x="95919" y="169961"/>
                  </a:lnTo>
                  <a:lnTo>
                    <a:pt x="112055" y="165917"/>
                  </a:lnTo>
                  <a:lnTo>
                    <a:pt x="138000" y="1573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06986" y="2148802"/>
              <a:ext cx="162134" cy="177231"/>
            </a:xfrm>
            <a:custGeom>
              <a:avLst/>
              <a:gdLst/>
              <a:ahLst/>
              <a:cxnLst/>
              <a:rect l="0" t="0" r="0" b="0"/>
              <a:pathLst>
                <a:path w="162134" h="177231">
                  <a:moveTo>
                    <a:pt x="35791" y="83239"/>
                  </a:moveTo>
                  <a:lnTo>
                    <a:pt x="41725" y="77439"/>
                  </a:lnTo>
                  <a:lnTo>
                    <a:pt x="47930" y="72514"/>
                  </a:lnTo>
                  <a:lnTo>
                    <a:pt x="55026" y="68007"/>
                  </a:lnTo>
                  <a:lnTo>
                    <a:pt x="62967" y="63613"/>
                  </a:lnTo>
                  <a:lnTo>
                    <a:pt x="71613" y="58952"/>
                  </a:lnTo>
                  <a:lnTo>
                    <a:pt x="80803" y="53837"/>
                  </a:lnTo>
                  <a:lnTo>
                    <a:pt x="90230" y="48259"/>
                  </a:lnTo>
                  <a:lnTo>
                    <a:pt x="99471" y="42287"/>
                  </a:lnTo>
                  <a:lnTo>
                    <a:pt x="108292" y="36009"/>
                  </a:lnTo>
                  <a:lnTo>
                    <a:pt x="116009" y="29505"/>
                  </a:lnTo>
                  <a:lnTo>
                    <a:pt x="121448" y="22840"/>
                  </a:lnTo>
                  <a:lnTo>
                    <a:pt x="124165" y="16075"/>
                  </a:lnTo>
                  <a:lnTo>
                    <a:pt x="124038" y="9738"/>
                  </a:lnTo>
                  <a:lnTo>
                    <a:pt x="120919" y="4774"/>
                  </a:lnTo>
                  <a:lnTo>
                    <a:pt x="115047" y="1589"/>
                  </a:lnTo>
                  <a:lnTo>
                    <a:pt x="107074" y="96"/>
                  </a:lnTo>
                  <a:lnTo>
                    <a:pt x="97837" y="0"/>
                  </a:lnTo>
                  <a:lnTo>
                    <a:pt x="87934" y="976"/>
                  </a:lnTo>
                  <a:lnTo>
                    <a:pt x="77697" y="2899"/>
                  </a:lnTo>
                  <a:lnTo>
                    <a:pt x="67300" y="5852"/>
                  </a:lnTo>
                  <a:lnTo>
                    <a:pt x="56832" y="9795"/>
                  </a:lnTo>
                  <a:lnTo>
                    <a:pt x="46498" y="14576"/>
                  </a:lnTo>
                  <a:lnTo>
                    <a:pt x="36625" y="20008"/>
                  </a:lnTo>
                  <a:lnTo>
                    <a:pt x="27360" y="25932"/>
                  </a:lnTo>
                  <a:lnTo>
                    <a:pt x="19001" y="32537"/>
                  </a:lnTo>
                  <a:lnTo>
                    <a:pt x="12064" y="40335"/>
                  </a:lnTo>
                  <a:lnTo>
                    <a:pt x="6701" y="49505"/>
                  </a:lnTo>
                  <a:lnTo>
                    <a:pt x="2913" y="59766"/>
                  </a:lnTo>
                  <a:lnTo>
                    <a:pt x="730" y="70571"/>
                  </a:lnTo>
                  <a:lnTo>
                    <a:pt x="0" y="81547"/>
                  </a:lnTo>
                  <a:lnTo>
                    <a:pt x="456" y="92678"/>
                  </a:lnTo>
                  <a:lnTo>
                    <a:pt x="1817" y="104210"/>
                  </a:lnTo>
                  <a:lnTo>
                    <a:pt x="3847" y="116249"/>
                  </a:lnTo>
                  <a:lnTo>
                    <a:pt x="6681" y="128282"/>
                  </a:lnTo>
                  <a:lnTo>
                    <a:pt x="10794" y="139301"/>
                  </a:lnTo>
                  <a:lnTo>
                    <a:pt x="16340" y="148824"/>
                  </a:lnTo>
                  <a:lnTo>
                    <a:pt x="23185" y="156861"/>
                  </a:lnTo>
                  <a:lnTo>
                    <a:pt x="31075" y="163650"/>
                  </a:lnTo>
                  <a:lnTo>
                    <a:pt x="39754" y="169461"/>
                  </a:lnTo>
                  <a:lnTo>
                    <a:pt x="49004" y="174061"/>
                  </a:lnTo>
                  <a:lnTo>
                    <a:pt x="58660" y="176729"/>
                  </a:lnTo>
                  <a:lnTo>
                    <a:pt x="68595" y="177230"/>
                  </a:lnTo>
                  <a:lnTo>
                    <a:pt x="78722" y="175771"/>
                  </a:lnTo>
                  <a:lnTo>
                    <a:pt x="88981" y="172734"/>
                  </a:lnTo>
                  <a:lnTo>
                    <a:pt x="99323" y="168501"/>
                  </a:lnTo>
                  <a:lnTo>
                    <a:pt x="109558" y="163237"/>
                  </a:lnTo>
                  <a:lnTo>
                    <a:pt x="119356" y="156889"/>
                  </a:lnTo>
                  <a:lnTo>
                    <a:pt x="128568" y="149525"/>
                  </a:lnTo>
                  <a:lnTo>
                    <a:pt x="136917" y="141772"/>
                  </a:lnTo>
                  <a:lnTo>
                    <a:pt x="144737" y="133970"/>
                  </a:lnTo>
                  <a:lnTo>
                    <a:pt x="152713" y="125434"/>
                  </a:lnTo>
                  <a:lnTo>
                    <a:pt x="162133" y="114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21761" y="1916186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10529" y="14602"/>
                  </a:lnTo>
                  <a:lnTo>
                    <a:pt x="10529" y="27873"/>
                  </a:lnTo>
                  <a:lnTo>
                    <a:pt x="10529" y="41083"/>
                  </a:lnTo>
                  <a:lnTo>
                    <a:pt x="10529" y="54771"/>
                  </a:lnTo>
                  <a:lnTo>
                    <a:pt x="10529" y="69576"/>
                  </a:lnTo>
                  <a:lnTo>
                    <a:pt x="10529" y="85731"/>
                  </a:lnTo>
                  <a:lnTo>
                    <a:pt x="10529" y="102976"/>
                  </a:lnTo>
                  <a:lnTo>
                    <a:pt x="10529" y="120770"/>
                  </a:lnTo>
                  <a:lnTo>
                    <a:pt x="10529" y="138733"/>
                  </a:lnTo>
                  <a:lnTo>
                    <a:pt x="10529" y="156521"/>
                  </a:lnTo>
                  <a:lnTo>
                    <a:pt x="10529" y="173763"/>
                  </a:lnTo>
                  <a:lnTo>
                    <a:pt x="10529" y="190320"/>
                  </a:lnTo>
                  <a:lnTo>
                    <a:pt x="10529" y="206234"/>
                  </a:lnTo>
                  <a:lnTo>
                    <a:pt x="10529" y="221621"/>
                  </a:lnTo>
                  <a:lnTo>
                    <a:pt x="10529" y="236607"/>
                  </a:lnTo>
                  <a:lnTo>
                    <a:pt x="10529" y="251301"/>
                  </a:lnTo>
                  <a:lnTo>
                    <a:pt x="10529" y="265789"/>
                  </a:lnTo>
                  <a:lnTo>
                    <a:pt x="10524" y="280123"/>
                  </a:lnTo>
                  <a:lnTo>
                    <a:pt x="10322" y="294129"/>
                  </a:lnTo>
                  <a:lnTo>
                    <a:pt x="9421" y="308993"/>
                  </a:lnTo>
                  <a:lnTo>
                    <a:pt x="6622" y="32825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65369" y="2032000"/>
              <a:ext cx="124849" cy="221099"/>
            </a:xfrm>
            <a:custGeom>
              <a:avLst/>
              <a:gdLst/>
              <a:ahLst/>
              <a:cxnLst/>
              <a:rect l="0" t="0" r="0" b="0"/>
              <a:pathLst>
                <a:path w="124849" h="221099">
                  <a:moveTo>
                    <a:pt x="114320" y="0"/>
                  </a:moveTo>
                  <a:lnTo>
                    <a:pt x="102719" y="5867"/>
                  </a:lnTo>
                  <a:lnTo>
                    <a:pt x="92870" y="11432"/>
                  </a:lnTo>
                  <a:lnTo>
                    <a:pt x="83861" y="17226"/>
                  </a:lnTo>
                  <a:lnTo>
                    <a:pt x="75246" y="23134"/>
                  </a:lnTo>
                  <a:lnTo>
                    <a:pt x="66571" y="28816"/>
                  </a:lnTo>
                  <a:lnTo>
                    <a:pt x="57599" y="34095"/>
                  </a:lnTo>
                  <a:lnTo>
                    <a:pt x="48441" y="39118"/>
                  </a:lnTo>
                  <a:lnTo>
                    <a:pt x="39442" y="44253"/>
                  </a:lnTo>
                  <a:lnTo>
                    <a:pt x="30800" y="49712"/>
                  </a:lnTo>
                  <a:lnTo>
                    <a:pt x="22708" y="55702"/>
                  </a:lnTo>
                  <a:lnTo>
                    <a:pt x="15427" y="62487"/>
                  </a:lnTo>
                  <a:lnTo>
                    <a:pt x="9028" y="70131"/>
                  </a:lnTo>
                  <a:lnTo>
                    <a:pt x="3902" y="78537"/>
                  </a:lnTo>
                  <a:lnTo>
                    <a:pt x="814" y="87551"/>
                  </a:lnTo>
                  <a:lnTo>
                    <a:pt x="0" y="97015"/>
                  </a:lnTo>
                  <a:lnTo>
                    <a:pt x="1232" y="106640"/>
                  </a:lnTo>
                  <a:lnTo>
                    <a:pt x="4111" y="116021"/>
                  </a:lnTo>
                  <a:lnTo>
                    <a:pt x="8233" y="124953"/>
                  </a:lnTo>
                  <a:lnTo>
                    <a:pt x="13422" y="133254"/>
                  </a:lnTo>
                  <a:lnTo>
                    <a:pt x="19719" y="140684"/>
                  </a:lnTo>
                  <a:lnTo>
                    <a:pt x="27061" y="147205"/>
                  </a:lnTo>
                  <a:lnTo>
                    <a:pt x="35277" y="153093"/>
                  </a:lnTo>
                  <a:lnTo>
                    <a:pt x="44169" y="158822"/>
                  </a:lnTo>
                  <a:lnTo>
                    <a:pt x="53556" y="164683"/>
                  </a:lnTo>
                  <a:lnTo>
                    <a:pt x="63131" y="170775"/>
                  </a:lnTo>
                  <a:lnTo>
                    <a:pt x="72479" y="177097"/>
                  </a:lnTo>
                  <a:lnTo>
                    <a:pt x="81388" y="183609"/>
                  </a:lnTo>
                  <a:lnTo>
                    <a:pt x="89732" y="190153"/>
                  </a:lnTo>
                  <a:lnTo>
                    <a:pt x="98291" y="197219"/>
                  </a:lnTo>
                  <a:lnTo>
                    <a:pt x="108933" y="206546"/>
                  </a:lnTo>
                  <a:lnTo>
                    <a:pt x="124848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541262" y="2863751"/>
            <a:ext cx="1343754" cy="642239"/>
            <a:chOff x="2541262" y="2863751"/>
            <a:chExt cx="1343754" cy="642239"/>
          </a:xfrm>
        </p:grpSpPr>
        <p:sp>
          <p:nvSpPr>
            <p:cNvPr id="63" name="Freeform 62"/>
            <p:cNvSpPr/>
            <p:nvPr/>
          </p:nvSpPr>
          <p:spPr>
            <a:xfrm>
              <a:off x="2541262" y="2905865"/>
              <a:ext cx="299570" cy="322539"/>
            </a:xfrm>
            <a:custGeom>
              <a:avLst/>
              <a:gdLst/>
              <a:ahLst/>
              <a:cxnLst/>
              <a:rect l="0" t="0" r="0" b="0"/>
              <a:pathLst>
                <a:path w="299570" h="322539">
                  <a:moveTo>
                    <a:pt x="280375" y="0"/>
                  </a:moveTo>
                  <a:lnTo>
                    <a:pt x="268640" y="67"/>
                  </a:lnTo>
                  <a:lnTo>
                    <a:pt x="257511" y="707"/>
                  </a:lnTo>
                  <a:lnTo>
                    <a:pt x="245903" y="2004"/>
                  </a:lnTo>
                  <a:lnTo>
                    <a:pt x="233397" y="3863"/>
                  </a:lnTo>
                  <a:lnTo>
                    <a:pt x="219440" y="6180"/>
                  </a:lnTo>
                  <a:lnTo>
                    <a:pt x="203882" y="8846"/>
                  </a:lnTo>
                  <a:lnTo>
                    <a:pt x="187052" y="11770"/>
                  </a:lnTo>
                  <a:lnTo>
                    <a:pt x="169542" y="14877"/>
                  </a:lnTo>
                  <a:lnTo>
                    <a:pt x="151782" y="18117"/>
                  </a:lnTo>
                  <a:lnTo>
                    <a:pt x="134470" y="21614"/>
                  </a:lnTo>
                  <a:lnTo>
                    <a:pt x="118613" y="25647"/>
                  </a:lnTo>
                  <a:lnTo>
                    <a:pt x="104612" y="30325"/>
                  </a:lnTo>
                  <a:lnTo>
                    <a:pt x="92044" y="35604"/>
                  </a:lnTo>
                  <a:lnTo>
                    <a:pt x="79980" y="41372"/>
                  </a:lnTo>
                  <a:lnTo>
                    <a:pt x="67826" y="47512"/>
                  </a:lnTo>
                  <a:lnTo>
                    <a:pt x="55675" y="53923"/>
                  </a:lnTo>
                  <a:lnTo>
                    <a:pt x="44108" y="60526"/>
                  </a:lnTo>
                  <a:lnTo>
                    <a:pt x="33437" y="67267"/>
                  </a:lnTo>
                  <a:lnTo>
                    <a:pt x="23830" y="74267"/>
                  </a:lnTo>
                  <a:lnTo>
                    <a:pt x="15455" y="81806"/>
                  </a:lnTo>
                  <a:lnTo>
                    <a:pt x="8292" y="89987"/>
                  </a:lnTo>
                  <a:lnTo>
                    <a:pt x="2805" y="98601"/>
                  </a:lnTo>
                  <a:lnTo>
                    <a:pt x="0" y="107229"/>
                  </a:lnTo>
                  <a:lnTo>
                    <a:pt x="194" y="115616"/>
                  </a:lnTo>
                  <a:lnTo>
                    <a:pt x="3256" y="123364"/>
                  </a:lnTo>
                  <a:lnTo>
                    <a:pt x="8966" y="129883"/>
                  </a:lnTo>
                  <a:lnTo>
                    <a:pt x="16917" y="134966"/>
                  </a:lnTo>
                  <a:lnTo>
                    <a:pt x="26626" y="138734"/>
                  </a:lnTo>
                  <a:lnTo>
                    <a:pt x="37642" y="141436"/>
                  </a:lnTo>
                  <a:lnTo>
                    <a:pt x="49603" y="143332"/>
                  </a:lnTo>
                  <a:lnTo>
                    <a:pt x="62392" y="144642"/>
                  </a:lnTo>
                  <a:lnTo>
                    <a:pt x="76115" y="145539"/>
                  </a:lnTo>
                  <a:lnTo>
                    <a:pt x="90751" y="146152"/>
                  </a:lnTo>
                  <a:lnTo>
                    <a:pt x="106004" y="146737"/>
                  </a:lnTo>
                  <a:lnTo>
                    <a:pt x="121396" y="147662"/>
                  </a:lnTo>
                  <a:lnTo>
                    <a:pt x="136640" y="149102"/>
                  </a:lnTo>
                  <a:lnTo>
                    <a:pt x="151640" y="151052"/>
                  </a:lnTo>
                  <a:lnTo>
                    <a:pt x="166398" y="153432"/>
                  </a:lnTo>
                  <a:lnTo>
                    <a:pt x="180950" y="156148"/>
                  </a:lnTo>
                  <a:lnTo>
                    <a:pt x="195182" y="159277"/>
                  </a:lnTo>
                  <a:lnTo>
                    <a:pt x="208824" y="163055"/>
                  </a:lnTo>
                  <a:lnTo>
                    <a:pt x="221779" y="167563"/>
                  </a:lnTo>
                  <a:lnTo>
                    <a:pt x="233936" y="172896"/>
                  </a:lnTo>
                  <a:lnTo>
                    <a:pt x="245109" y="179232"/>
                  </a:lnTo>
                  <a:lnTo>
                    <a:pt x="255292" y="186571"/>
                  </a:lnTo>
                  <a:lnTo>
                    <a:pt x="264622" y="194771"/>
                  </a:lnTo>
                  <a:lnTo>
                    <a:pt x="273283" y="203646"/>
                  </a:lnTo>
                  <a:lnTo>
                    <a:pt x="281433" y="213022"/>
                  </a:lnTo>
                  <a:lnTo>
                    <a:pt x="288723" y="222757"/>
                  </a:lnTo>
                  <a:lnTo>
                    <a:pt x="294334" y="232744"/>
                  </a:lnTo>
                  <a:lnTo>
                    <a:pt x="297953" y="242902"/>
                  </a:lnTo>
                  <a:lnTo>
                    <a:pt x="299569" y="253010"/>
                  </a:lnTo>
                  <a:lnTo>
                    <a:pt x="299215" y="262723"/>
                  </a:lnTo>
                  <a:lnTo>
                    <a:pt x="297120" y="271883"/>
                  </a:lnTo>
                  <a:lnTo>
                    <a:pt x="293460" y="280338"/>
                  </a:lnTo>
                  <a:lnTo>
                    <a:pt x="288270" y="287872"/>
                  </a:lnTo>
                  <a:lnTo>
                    <a:pt x="281706" y="294458"/>
                  </a:lnTo>
                  <a:lnTo>
                    <a:pt x="273861" y="300220"/>
                  </a:lnTo>
                  <a:lnTo>
                    <a:pt x="264693" y="305332"/>
                  </a:lnTo>
                  <a:lnTo>
                    <a:pt x="254298" y="309956"/>
                  </a:lnTo>
                  <a:lnTo>
                    <a:pt x="242725" y="314064"/>
                  </a:lnTo>
                  <a:lnTo>
                    <a:pt x="229901" y="317451"/>
                  </a:lnTo>
                  <a:lnTo>
                    <a:pt x="215906" y="320059"/>
                  </a:lnTo>
                  <a:lnTo>
                    <a:pt x="201102" y="321811"/>
                  </a:lnTo>
                  <a:lnTo>
                    <a:pt x="186019" y="322538"/>
                  </a:lnTo>
                  <a:lnTo>
                    <a:pt x="170991" y="322247"/>
                  </a:lnTo>
                  <a:lnTo>
                    <a:pt x="156309" y="321085"/>
                  </a:lnTo>
                  <a:lnTo>
                    <a:pt x="142296" y="319243"/>
                  </a:lnTo>
                  <a:lnTo>
                    <a:pt x="129071" y="316899"/>
                  </a:lnTo>
                  <a:lnTo>
                    <a:pt x="117014" y="314351"/>
                  </a:lnTo>
                  <a:lnTo>
                    <a:pt x="105682" y="311759"/>
                  </a:lnTo>
                  <a:lnTo>
                    <a:pt x="94079" y="308899"/>
                  </a:lnTo>
                  <a:lnTo>
                    <a:pt x="8033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95336" y="3148020"/>
              <a:ext cx="7817" cy="115815"/>
            </a:xfrm>
            <a:custGeom>
              <a:avLst/>
              <a:gdLst/>
              <a:ahLst/>
              <a:cxnLst/>
              <a:rect l="0" t="0" r="0" b="0"/>
              <a:pathLst>
                <a:path w="7817" h="115815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07" y="27851"/>
                  </a:lnTo>
                  <a:lnTo>
                    <a:pt x="7615" y="38831"/>
                  </a:lnTo>
                  <a:lnTo>
                    <a:pt x="7816" y="50643"/>
                  </a:lnTo>
                  <a:lnTo>
                    <a:pt x="7164" y="63083"/>
                  </a:lnTo>
                  <a:lnTo>
                    <a:pt x="5918" y="75376"/>
                  </a:lnTo>
                  <a:lnTo>
                    <a:pt x="4421" y="87398"/>
                  </a:lnTo>
                  <a:lnTo>
                    <a:pt x="2542" y="10020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05865" y="305326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90093" y="3108642"/>
              <a:ext cx="111929" cy="144664"/>
            </a:xfrm>
            <a:custGeom>
              <a:avLst/>
              <a:gdLst/>
              <a:ahLst/>
              <a:cxnLst/>
              <a:rect l="0" t="0" r="0" b="0"/>
              <a:pathLst>
                <a:path w="111929" h="144664">
                  <a:moveTo>
                    <a:pt x="0" y="49907"/>
                  </a:moveTo>
                  <a:lnTo>
                    <a:pt x="2867" y="58775"/>
                  </a:lnTo>
                  <a:lnTo>
                    <a:pt x="5009" y="67762"/>
                  </a:lnTo>
                  <a:lnTo>
                    <a:pt x="6615" y="77652"/>
                  </a:lnTo>
                  <a:lnTo>
                    <a:pt x="7891" y="84731"/>
                  </a:lnTo>
                  <a:lnTo>
                    <a:pt x="8920" y="84710"/>
                  </a:lnTo>
                  <a:lnTo>
                    <a:pt x="9598" y="79493"/>
                  </a:lnTo>
                  <a:lnTo>
                    <a:pt x="10166" y="71232"/>
                  </a:lnTo>
                  <a:lnTo>
                    <a:pt x="11039" y="61446"/>
                  </a:lnTo>
                  <a:lnTo>
                    <a:pt x="12425" y="51005"/>
                  </a:lnTo>
                  <a:lnTo>
                    <a:pt x="14497" y="40494"/>
                  </a:lnTo>
                  <a:lnTo>
                    <a:pt x="17485" y="30404"/>
                  </a:lnTo>
                  <a:lnTo>
                    <a:pt x="21425" y="20951"/>
                  </a:lnTo>
                  <a:lnTo>
                    <a:pt x="26358" y="12612"/>
                  </a:lnTo>
                  <a:lnTo>
                    <a:pt x="32417" y="6210"/>
                  </a:lnTo>
                  <a:lnTo>
                    <a:pt x="39562" y="2019"/>
                  </a:lnTo>
                  <a:lnTo>
                    <a:pt x="47460" y="0"/>
                  </a:lnTo>
                  <a:lnTo>
                    <a:pt x="55600" y="73"/>
                  </a:lnTo>
                  <a:lnTo>
                    <a:pt x="63659" y="1976"/>
                  </a:lnTo>
                  <a:lnTo>
                    <a:pt x="71356" y="5506"/>
                  </a:lnTo>
                  <a:lnTo>
                    <a:pt x="78372" y="10607"/>
                  </a:lnTo>
                  <a:lnTo>
                    <a:pt x="84607" y="17106"/>
                  </a:lnTo>
                  <a:lnTo>
                    <a:pt x="90132" y="24739"/>
                  </a:lnTo>
                  <a:lnTo>
                    <a:pt x="95086" y="33231"/>
                  </a:lnTo>
                  <a:lnTo>
                    <a:pt x="99602" y="42355"/>
                  </a:lnTo>
                  <a:lnTo>
                    <a:pt x="103638" y="52091"/>
                  </a:lnTo>
                  <a:lnTo>
                    <a:pt x="106978" y="62611"/>
                  </a:lnTo>
                  <a:lnTo>
                    <a:pt x="109554" y="73940"/>
                  </a:lnTo>
                  <a:lnTo>
                    <a:pt x="111259" y="85751"/>
                  </a:lnTo>
                  <a:lnTo>
                    <a:pt x="111928" y="98822"/>
                  </a:lnTo>
                  <a:lnTo>
                    <a:pt x="110500" y="116536"/>
                  </a:lnTo>
                  <a:lnTo>
                    <a:pt x="105285" y="1446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95378" y="3118985"/>
              <a:ext cx="198435" cy="387005"/>
            </a:xfrm>
            <a:custGeom>
              <a:avLst/>
              <a:gdLst/>
              <a:ahLst/>
              <a:cxnLst/>
              <a:rect l="0" t="0" r="0" b="0"/>
              <a:pathLst>
                <a:path w="198435" h="387005">
                  <a:moveTo>
                    <a:pt x="168456" y="39564"/>
                  </a:moveTo>
                  <a:lnTo>
                    <a:pt x="168255" y="28030"/>
                  </a:lnTo>
                  <a:lnTo>
                    <a:pt x="166334" y="18822"/>
                  </a:lnTo>
                  <a:lnTo>
                    <a:pt x="162445" y="11127"/>
                  </a:lnTo>
                  <a:lnTo>
                    <a:pt x="156866" y="5063"/>
                  </a:lnTo>
                  <a:lnTo>
                    <a:pt x="149916" y="1297"/>
                  </a:lnTo>
                  <a:lnTo>
                    <a:pt x="141921" y="0"/>
                  </a:lnTo>
                  <a:lnTo>
                    <a:pt x="133323" y="896"/>
                  </a:lnTo>
                  <a:lnTo>
                    <a:pt x="124650" y="3542"/>
                  </a:lnTo>
                  <a:lnTo>
                    <a:pt x="116201" y="7506"/>
                  </a:lnTo>
                  <a:lnTo>
                    <a:pt x="108228" y="12586"/>
                  </a:lnTo>
                  <a:lnTo>
                    <a:pt x="101020" y="18811"/>
                  </a:lnTo>
                  <a:lnTo>
                    <a:pt x="94662" y="26108"/>
                  </a:lnTo>
                  <a:lnTo>
                    <a:pt x="89392" y="34464"/>
                  </a:lnTo>
                  <a:lnTo>
                    <a:pt x="85675" y="43983"/>
                  </a:lnTo>
                  <a:lnTo>
                    <a:pt x="83628" y="54599"/>
                  </a:lnTo>
                  <a:lnTo>
                    <a:pt x="83389" y="65643"/>
                  </a:lnTo>
                  <a:lnTo>
                    <a:pt x="85272" y="75984"/>
                  </a:lnTo>
                  <a:lnTo>
                    <a:pt x="89244" y="85031"/>
                  </a:lnTo>
                  <a:lnTo>
                    <a:pt x="94994" y="92236"/>
                  </a:lnTo>
                  <a:lnTo>
                    <a:pt x="102133" y="96869"/>
                  </a:lnTo>
                  <a:lnTo>
                    <a:pt x="110292" y="98788"/>
                  </a:lnTo>
                  <a:lnTo>
                    <a:pt x="118851" y="98162"/>
                  </a:lnTo>
                  <a:lnTo>
                    <a:pt x="126976" y="95173"/>
                  </a:lnTo>
                  <a:lnTo>
                    <a:pt x="134265" y="90206"/>
                  </a:lnTo>
                  <a:lnTo>
                    <a:pt x="141246" y="84966"/>
                  </a:lnTo>
                  <a:lnTo>
                    <a:pt x="148145" y="82153"/>
                  </a:lnTo>
                  <a:lnTo>
                    <a:pt x="154087" y="82878"/>
                  </a:lnTo>
                  <a:lnTo>
                    <a:pt x="159110" y="87002"/>
                  </a:lnTo>
                  <a:lnTo>
                    <a:pt x="163525" y="93920"/>
                  </a:lnTo>
                  <a:lnTo>
                    <a:pt x="167576" y="103128"/>
                  </a:lnTo>
                  <a:lnTo>
                    <a:pt x="171413" y="114354"/>
                  </a:lnTo>
                  <a:lnTo>
                    <a:pt x="175124" y="127281"/>
                  </a:lnTo>
                  <a:lnTo>
                    <a:pt x="178758" y="141708"/>
                  </a:lnTo>
                  <a:lnTo>
                    <a:pt x="182347" y="157603"/>
                  </a:lnTo>
                  <a:lnTo>
                    <a:pt x="185903" y="174809"/>
                  </a:lnTo>
                  <a:lnTo>
                    <a:pt x="189273" y="192753"/>
                  </a:lnTo>
                  <a:lnTo>
                    <a:pt x="192155" y="210567"/>
                  </a:lnTo>
                  <a:lnTo>
                    <a:pt x="194425" y="227768"/>
                  </a:lnTo>
                  <a:lnTo>
                    <a:pt x="196118" y="244248"/>
                  </a:lnTo>
                  <a:lnTo>
                    <a:pt x="197338" y="260083"/>
                  </a:lnTo>
                  <a:lnTo>
                    <a:pt x="198186" y="275393"/>
                  </a:lnTo>
                  <a:lnTo>
                    <a:pt x="198434" y="289981"/>
                  </a:lnTo>
                  <a:lnTo>
                    <a:pt x="197544" y="303340"/>
                  </a:lnTo>
                  <a:lnTo>
                    <a:pt x="195315" y="315293"/>
                  </a:lnTo>
                  <a:lnTo>
                    <a:pt x="191851" y="325966"/>
                  </a:lnTo>
                  <a:lnTo>
                    <a:pt x="187384" y="335604"/>
                  </a:lnTo>
                  <a:lnTo>
                    <a:pt x="182147" y="344455"/>
                  </a:lnTo>
                  <a:lnTo>
                    <a:pt x="176022" y="352572"/>
                  </a:lnTo>
                  <a:lnTo>
                    <a:pt x="168554" y="359810"/>
                  </a:lnTo>
                  <a:lnTo>
                    <a:pt x="159600" y="366161"/>
                  </a:lnTo>
                  <a:lnTo>
                    <a:pt x="149146" y="371581"/>
                  </a:lnTo>
                  <a:lnTo>
                    <a:pt x="137148" y="375924"/>
                  </a:lnTo>
                  <a:lnTo>
                    <a:pt x="123745" y="379214"/>
                  </a:lnTo>
                  <a:lnTo>
                    <a:pt x="109355" y="381609"/>
                  </a:lnTo>
                  <a:lnTo>
                    <a:pt x="94557" y="383308"/>
                  </a:lnTo>
                  <a:lnTo>
                    <a:pt x="79729" y="384491"/>
                  </a:lnTo>
                  <a:lnTo>
                    <a:pt x="65244" y="385306"/>
                  </a:lnTo>
                  <a:lnTo>
                    <a:pt x="49932" y="385950"/>
                  </a:lnTo>
                  <a:lnTo>
                    <a:pt x="30220" y="386484"/>
                  </a:lnTo>
                  <a:lnTo>
                    <a:pt x="0" y="387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327005" y="3116435"/>
              <a:ext cx="136871" cy="126310"/>
            </a:xfrm>
            <a:custGeom>
              <a:avLst/>
              <a:gdLst/>
              <a:ahLst/>
              <a:cxnLst/>
              <a:rect l="0" t="0" r="0" b="0"/>
              <a:pathLst>
                <a:path w="136871" h="126310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8" y="43069"/>
                  </a:lnTo>
                  <a:lnTo>
                    <a:pt x="4041" y="57925"/>
                  </a:lnTo>
                  <a:lnTo>
                    <a:pt x="7006" y="72453"/>
                  </a:lnTo>
                  <a:lnTo>
                    <a:pt x="10935" y="86253"/>
                  </a:lnTo>
                  <a:lnTo>
                    <a:pt x="16029" y="98773"/>
                  </a:lnTo>
                  <a:lnTo>
                    <a:pt x="22730" y="109192"/>
                  </a:lnTo>
                  <a:lnTo>
                    <a:pt x="31123" y="117255"/>
                  </a:lnTo>
                  <a:lnTo>
                    <a:pt x="40844" y="122869"/>
                  </a:lnTo>
                  <a:lnTo>
                    <a:pt x="51277" y="125837"/>
                  </a:lnTo>
                  <a:lnTo>
                    <a:pt x="61990" y="126309"/>
                  </a:lnTo>
                  <a:lnTo>
                    <a:pt x="72605" y="124374"/>
                  </a:lnTo>
                  <a:lnTo>
                    <a:pt x="82725" y="119895"/>
                  </a:lnTo>
                  <a:lnTo>
                    <a:pt x="92189" y="113038"/>
                  </a:lnTo>
                  <a:lnTo>
                    <a:pt x="100864" y="104370"/>
                  </a:lnTo>
                  <a:lnTo>
                    <a:pt x="108553" y="94652"/>
                  </a:lnTo>
                  <a:lnTo>
                    <a:pt x="115242" y="84421"/>
                  </a:lnTo>
                  <a:lnTo>
                    <a:pt x="120922" y="74037"/>
                  </a:lnTo>
                  <a:lnTo>
                    <a:pt x="126055" y="62547"/>
                  </a:lnTo>
                  <a:lnTo>
                    <a:pt x="131095" y="46712"/>
                  </a:lnTo>
                  <a:lnTo>
                    <a:pt x="13687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508702" y="2863751"/>
              <a:ext cx="18345" cy="357970"/>
            </a:xfrm>
            <a:custGeom>
              <a:avLst/>
              <a:gdLst/>
              <a:ahLst/>
              <a:cxnLst/>
              <a:rect l="0" t="0" r="0" b="0"/>
              <a:pathLst>
                <a:path w="18345" h="357970">
                  <a:moveTo>
                    <a:pt x="7816" y="0"/>
                  </a:moveTo>
                  <a:lnTo>
                    <a:pt x="4949" y="14736"/>
                  </a:lnTo>
                  <a:lnTo>
                    <a:pt x="2807" y="29287"/>
                  </a:lnTo>
                  <a:lnTo>
                    <a:pt x="1209" y="45072"/>
                  </a:lnTo>
                  <a:lnTo>
                    <a:pt x="201" y="61788"/>
                  </a:lnTo>
                  <a:lnTo>
                    <a:pt x="0" y="78633"/>
                  </a:lnTo>
                  <a:lnTo>
                    <a:pt x="652" y="95122"/>
                  </a:lnTo>
                  <a:lnTo>
                    <a:pt x="1890" y="111430"/>
                  </a:lnTo>
                  <a:lnTo>
                    <a:pt x="3254" y="128198"/>
                  </a:lnTo>
                  <a:lnTo>
                    <a:pt x="4463" y="145771"/>
                  </a:lnTo>
                  <a:lnTo>
                    <a:pt x="5425" y="164183"/>
                  </a:lnTo>
                  <a:lnTo>
                    <a:pt x="6145" y="183314"/>
                  </a:lnTo>
                  <a:lnTo>
                    <a:pt x="6668" y="202998"/>
                  </a:lnTo>
                  <a:lnTo>
                    <a:pt x="7206" y="222759"/>
                  </a:lnTo>
                  <a:lnTo>
                    <a:pt x="8108" y="241867"/>
                  </a:lnTo>
                  <a:lnTo>
                    <a:pt x="9530" y="259968"/>
                  </a:lnTo>
                  <a:lnTo>
                    <a:pt x="11309" y="277042"/>
                  </a:lnTo>
                  <a:lnTo>
                    <a:pt x="13229" y="295206"/>
                  </a:lnTo>
                  <a:lnTo>
                    <a:pt x="15459" y="319405"/>
                  </a:lnTo>
                  <a:lnTo>
                    <a:pt x="1834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598903" y="3087877"/>
              <a:ext cx="170300" cy="130003"/>
            </a:xfrm>
            <a:custGeom>
              <a:avLst/>
              <a:gdLst/>
              <a:ahLst/>
              <a:cxnLst/>
              <a:rect l="0" t="0" r="0" b="0"/>
              <a:pathLst>
                <a:path w="170300" h="130003">
                  <a:moveTo>
                    <a:pt x="65014" y="91729"/>
                  </a:moveTo>
                  <a:lnTo>
                    <a:pt x="70747" y="85727"/>
                  </a:lnTo>
                  <a:lnTo>
                    <a:pt x="75032" y="78882"/>
                  </a:lnTo>
                  <a:lnTo>
                    <a:pt x="78233" y="70495"/>
                  </a:lnTo>
                  <a:lnTo>
                    <a:pt x="80421" y="60867"/>
                  </a:lnTo>
                  <a:lnTo>
                    <a:pt x="81470" y="50553"/>
                  </a:lnTo>
                  <a:lnTo>
                    <a:pt x="81403" y="39954"/>
                  </a:lnTo>
                  <a:lnTo>
                    <a:pt x="80061" y="29602"/>
                  </a:lnTo>
                  <a:lnTo>
                    <a:pt x="77035" y="20199"/>
                  </a:lnTo>
                  <a:lnTo>
                    <a:pt x="72260" y="12046"/>
                  </a:lnTo>
                  <a:lnTo>
                    <a:pt x="65952" y="5577"/>
                  </a:lnTo>
                  <a:lnTo>
                    <a:pt x="58431" y="1506"/>
                  </a:lnTo>
                  <a:lnTo>
                    <a:pt x="50013" y="0"/>
                  </a:lnTo>
                  <a:lnTo>
                    <a:pt x="41277" y="1091"/>
                  </a:lnTo>
                  <a:lnTo>
                    <a:pt x="33035" y="4930"/>
                  </a:lnTo>
                  <a:lnTo>
                    <a:pt x="25683" y="11321"/>
                  </a:lnTo>
                  <a:lnTo>
                    <a:pt x="19258" y="19659"/>
                  </a:lnTo>
                  <a:lnTo>
                    <a:pt x="13628" y="29149"/>
                  </a:lnTo>
                  <a:lnTo>
                    <a:pt x="8625" y="39230"/>
                  </a:lnTo>
                  <a:lnTo>
                    <a:pt x="4416" y="49758"/>
                  </a:lnTo>
                  <a:lnTo>
                    <a:pt x="1484" y="60883"/>
                  </a:lnTo>
                  <a:lnTo>
                    <a:pt x="0" y="72653"/>
                  </a:lnTo>
                  <a:lnTo>
                    <a:pt x="156" y="84676"/>
                  </a:lnTo>
                  <a:lnTo>
                    <a:pt x="2313" y="96221"/>
                  </a:lnTo>
                  <a:lnTo>
                    <a:pt x="6471" y="106901"/>
                  </a:lnTo>
                  <a:lnTo>
                    <a:pt x="12349" y="116190"/>
                  </a:lnTo>
                  <a:lnTo>
                    <a:pt x="19574" y="123294"/>
                  </a:lnTo>
                  <a:lnTo>
                    <a:pt x="27795" y="127978"/>
                  </a:lnTo>
                  <a:lnTo>
                    <a:pt x="36565" y="130002"/>
                  </a:lnTo>
                  <a:lnTo>
                    <a:pt x="45364" y="128874"/>
                  </a:lnTo>
                  <a:lnTo>
                    <a:pt x="53903" y="124639"/>
                  </a:lnTo>
                  <a:lnTo>
                    <a:pt x="61938" y="117917"/>
                  </a:lnTo>
                  <a:lnTo>
                    <a:pt x="69190" y="109595"/>
                  </a:lnTo>
                  <a:lnTo>
                    <a:pt x="75590" y="100364"/>
                  </a:lnTo>
                  <a:lnTo>
                    <a:pt x="81423" y="91452"/>
                  </a:lnTo>
                  <a:lnTo>
                    <a:pt x="87997" y="84885"/>
                  </a:lnTo>
                  <a:lnTo>
                    <a:pt x="95828" y="81895"/>
                  </a:lnTo>
                  <a:lnTo>
                    <a:pt x="103550" y="82467"/>
                  </a:lnTo>
                  <a:lnTo>
                    <a:pt x="110894" y="85922"/>
                  </a:lnTo>
                  <a:lnTo>
                    <a:pt x="118277" y="91056"/>
                  </a:lnTo>
                  <a:lnTo>
                    <a:pt x="127414" y="96828"/>
                  </a:lnTo>
                  <a:lnTo>
                    <a:pt x="142470" y="103726"/>
                  </a:lnTo>
                  <a:lnTo>
                    <a:pt x="170299" y="1127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779730" y="3032207"/>
              <a:ext cx="105286" cy="167798"/>
            </a:xfrm>
            <a:custGeom>
              <a:avLst/>
              <a:gdLst/>
              <a:ahLst/>
              <a:cxnLst/>
              <a:rect l="0" t="0" r="0" b="0"/>
              <a:pathLst>
                <a:path w="105286" h="167798">
                  <a:moveTo>
                    <a:pt x="0" y="94756"/>
                  </a:moveTo>
                  <a:lnTo>
                    <a:pt x="2934" y="106424"/>
                  </a:lnTo>
                  <a:lnTo>
                    <a:pt x="5716" y="116913"/>
                  </a:lnTo>
                  <a:lnTo>
                    <a:pt x="8616" y="127215"/>
                  </a:lnTo>
                  <a:lnTo>
                    <a:pt x="11656" y="137516"/>
                  </a:lnTo>
                  <a:lnTo>
                    <a:pt x="14821" y="147860"/>
                  </a:lnTo>
                  <a:lnTo>
                    <a:pt x="18060" y="158175"/>
                  </a:lnTo>
                  <a:lnTo>
                    <a:pt x="20475" y="165864"/>
                  </a:lnTo>
                  <a:lnTo>
                    <a:pt x="21007" y="167797"/>
                  </a:lnTo>
                  <a:lnTo>
                    <a:pt x="20057" y="165163"/>
                  </a:lnTo>
                  <a:lnTo>
                    <a:pt x="18159" y="159592"/>
                  </a:lnTo>
                  <a:lnTo>
                    <a:pt x="15670" y="152197"/>
                  </a:lnTo>
                  <a:lnTo>
                    <a:pt x="12818" y="143663"/>
                  </a:lnTo>
                  <a:lnTo>
                    <a:pt x="9904" y="134250"/>
                  </a:lnTo>
                  <a:lnTo>
                    <a:pt x="7317" y="123909"/>
                  </a:lnTo>
                  <a:lnTo>
                    <a:pt x="5249" y="112678"/>
                  </a:lnTo>
                  <a:lnTo>
                    <a:pt x="4028" y="100856"/>
                  </a:lnTo>
                  <a:lnTo>
                    <a:pt x="4190" y="88916"/>
                  </a:lnTo>
                  <a:lnTo>
                    <a:pt x="5899" y="77146"/>
                  </a:lnTo>
                  <a:lnTo>
                    <a:pt x="9166" y="65800"/>
                  </a:lnTo>
                  <a:lnTo>
                    <a:pt x="14024" y="55181"/>
                  </a:lnTo>
                  <a:lnTo>
                    <a:pt x="20334" y="45378"/>
                  </a:lnTo>
                  <a:lnTo>
                    <a:pt x="27993" y="36473"/>
                  </a:lnTo>
                  <a:lnTo>
                    <a:pt x="37028" y="28630"/>
                  </a:lnTo>
                  <a:lnTo>
                    <a:pt x="47312" y="21838"/>
                  </a:lnTo>
                  <a:lnTo>
                    <a:pt x="58203" y="16088"/>
                  </a:lnTo>
                  <a:lnTo>
                    <a:pt x="69802" y="10901"/>
                  </a:lnTo>
                  <a:lnTo>
                    <a:pt x="84243" y="581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452725" y="191354"/>
            <a:ext cx="8054302" cy="745683"/>
            <a:chOff x="452725" y="191354"/>
            <a:chExt cx="8054302" cy="745683"/>
          </a:xfrm>
        </p:grpSpPr>
        <p:sp>
          <p:nvSpPr>
            <p:cNvPr id="2" name="Freeform 1"/>
            <p:cNvSpPr/>
            <p:nvPr/>
          </p:nvSpPr>
          <p:spPr>
            <a:xfrm>
              <a:off x="694880" y="263212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70"/>
                  </a:lnTo>
                  <a:lnTo>
                    <a:pt x="3727" y="82142"/>
                  </a:lnTo>
                  <a:lnTo>
                    <a:pt x="5376" y="94707"/>
                  </a:lnTo>
                  <a:lnTo>
                    <a:pt x="6778" y="108277"/>
                  </a:lnTo>
                  <a:lnTo>
                    <a:pt x="7871" y="123002"/>
                  </a:lnTo>
                  <a:lnTo>
                    <a:pt x="8679" y="139029"/>
                  </a:lnTo>
                  <a:lnTo>
                    <a:pt x="9257" y="156294"/>
                  </a:lnTo>
                  <a:lnTo>
                    <a:pt x="9662" y="174431"/>
                  </a:lnTo>
                  <a:lnTo>
                    <a:pt x="9942" y="192898"/>
                  </a:lnTo>
                  <a:lnTo>
                    <a:pt x="10128" y="211347"/>
                  </a:lnTo>
                  <a:lnTo>
                    <a:pt x="10085" y="229478"/>
                  </a:lnTo>
                  <a:lnTo>
                    <a:pt x="9525" y="246959"/>
                  </a:lnTo>
                  <a:lnTo>
                    <a:pt x="8339" y="263670"/>
                  </a:lnTo>
                  <a:lnTo>
                    <a:pt x="6920" y="279460"/>
                  </a:lnTo>
                  <a:lnTo>
                    <a:pt x="6025" y="295805"/>
                  </a:lnTo>
                  <a:lnTo>
                    <a:pt x="6695" y="316377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725" y="263212"/>
              <a:ext cx="526426" cy="52643"/>
            </a:xfrm>
            <a:custGeom>
              <a:avLst/>
              <a:gdLst/>
              <a:ahLst/>
              <a:cxnLst/>
              <a:rect l="0" t="0" r="0" b="0"/>
              <a:pathLst>
                <a:path w="526426" h="52643">
                  <a:moveTo>
                    <a:pt x="526425" y="0"/>
                  </a:moveTo>
                  <a:lnTo>
                    <a:pt x="511823" y="0"/>
                  </a:lnTo>
                  <a:lnTo>
                    <a:pt x="498552" y="0"/>
                  </a:lnTo>
                  <a:lnTo>
                    <a:pt x="485342" y="4"/>
                  </a:lnTo>
                  <a:lnTo>
                    <a:pt x="471654" y="177"/>
                  </a:lnTo>
                  <a:lnTo>
                    <a:pt x="456849" y="826"/>
                  </a:lnTo>
                  <a:lnTo>
                    <a:pt x="440684" y="2074"/>
                  </a:lnTo>
                  <a:lnTo>
                    <a:pt x="423094" y="3727"/>
                  </a:lnTo>
                  <a:lnTo>
                    <a:pt x="404003" y="5375"/>
                  </a:lnTo>
                  <a:lnTo>
                    <a:pt x="383548" y="6783"/>
                  </a:lnTo>
                  <a:lnTo>
                    <a:pt x="362627" y="8048"/>
                  </a:lnTo>
                  <a:lnTo>
                    <a:pt x="342737" y="9505"/>
                  </a:lnTo>
                  <a:lnTo>
                    <a:pt x="324623" y="11331"/>
                  </a:lnTo>
                  <a:lnTo>
                    <a:pt x="308176" y="13389"/>
                  </a:lnTo>
                  <a:lnTo>
                    <a:pt x="292822" y="15317"/>
                  </a:lnTo>
                  <a:lnTo>
                    <a:pt x="278068" y="16915"/>
                  </a:lnTo>
                  <a:lnTo>
                    <a:pt x="263139" y="18310"/>
                  </a:lnTo>
                  <a:lnTo>
                    <a:pt x="246955" y="19854"/>
                  </a:lnTo>
                  <a:lnTo>
                    <a:pt x="229052" y="21745"/>
                  </a:lnTo>
                  <a:lnTo>
                    <a:pt x="209650" y="24015"/>
                  </a:lnTo>
                  <a:lnTo>
                    <a:pt x="189336" y="26617"/>
                  </a:lnTo>
                  <a:lnTo>
                    <a:pt x="168567" y="29478"/>
                  </a:lnTo>
                  <a:lnTo>
                    <a:pt x="147760" y="32365"/>
                  </a:lnTo>
                  <a:lnTo>
                    <a:pt x="127346" y="34916"/>
                  </a:lnTo>
                  <a:lnTo>
                    <a:pt x="107520" y="36966"/>
                  </a:lnTo>
                  <a:lnTo>
                    <a:pt x="88599" y="38680"/>
                  </a:lnTo>
                  <a:lnTo>
                    <a:pt x="71104" y="40445"/>
                  </a:lnTo>
                  <a:lnTo>
                    <a:pt x="55200" y="42482"/>
                  </a:lnTo>
                  <a:lnTo>
                    <a:pt x="41168" y="44692"/>
                  </a:lnTo>
                  <a:lnTo>
                    <a:pt x="28213" y="46955"/>
                  </a:lnTo>
                  <a:lnTo>
                    <a:pt x="15196" y="4947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2808" y="242155"/>
              <a:ext cx="336913" cy="352538"/>
            </a:xfrm>
            <a:custGeom>
              <a:avLst/>
              <a:gdLst/>
              <a:ahLst/>
              <a:cxnLst/>
              <a:rect l="0" t="0" r="0" b="0"/>
              <a:pathLst>
                <a:path w="336913" h="352538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72" y="65567"/>
                  </a:lnTo>
                  <a:lnTo>
                    <a:pt x="8043" y="77648"/>
                  </a:lnTo>
                  <a:lnTo>
                    <a:pt x="9502" y="89755"/>
                  </a:lnTo>
                  <a:lnTo>
                    <a:pt x="11334" y="101637"/>
                  </a:lnTo>
                  <a:lnTo>
                    <a:pt x="13565" y="113225"/>
                  </a:lnTo>
                  <a:lnTo>
                    <a:pt x="16142" y="124539"/>
                  </a:lnTo>
                  <a:lnTo>
                    <a:pt x="18985" y="135635"/>
                  </a:lnTo>
                  <a:lnTo>
                    <a:pt x="21860" y="146731"/>
                  </a:lnTo>
                  <a:lnTo>
                    <a:pt x="24404" y="158180"/>
                  </a:lnTo>
                  <a:lnTo>
                    <a:pt x="26444" y="170153"/>
                  </a:lnTo>
                  <a:lnTo>
                    <a:pt x="27981" y="182806"/>
                  </a:lnTo>
                  <a:lnTo>
                    <a:pt x="29095" y="196365"/>
                  </a:lnTo>
                  <a:lnTo>
                    <a:pt x="29882" y="210856"/>
                  </a:lnTo>
                  <a:lnTo>
                    <a:pt x="30429" y="225994"/>
                  </a:lnTo>
                  <a:lnTo>
                    <a:pt x="30804" y="241301"/>
                  </a:lnTo>
                  <a:lnTo>
                    <a:pt x="31059" y="256484"/>
                  </a:lnTo>
                  <a:lnTo>
                    <a:pt x="31232" y="271440"/>
                  </a:lnTo>
                  <a:lnTo>
                    <a:pt x="31348" y="286168"/>
                  </a:lnTo>
                  <a:lnTo>
                    <a:pt x="31415" y="300675"/>
                  </a:lnTo>
                  <a:lnTo>
                    <a:pt x="31012" y="313882"/>
                  </a:lnTo>
                  <a:lnTo>
                    <a:pt x="29497" y="322270"/>
                  </a:lnTo>
                  <a:lnTo>
                    <a:pt x="27319" y="323695"/>
                  </a:lnTo>
                  <a:lnTo>
                    <a:pt x="25429" y="319941"/>
                  </a:lnTo>
                  <a:lnTo>
                    <a:pt x="24211" y="312912"/>
                  </a:lnTo>
                  <a:lnTo>
                    <a:pt x="23891" y="304075"/>
                  </a:lnTo>
                  <a:lnTo>
                    <a:pt x="24490" y="294328"/>
                  </a:lnTo>
                  <a:lnTo>
                    <a:pt x="26043" y="284310"/>
                  </a:lnTo>
                  <a:lnTo>
                    <a:pt x="28689" y="274564"/>
                  </a:lnTo>
                  <a:lnTo>
                    <a:pt x="32397" y="265333"/>
                  </a:lnTo>
                  <a:lnTo>
                    <a:pt x="37007" y="256638"/>
                  </a:lnTo>
                  <a:lnTo>
                    <a:pt x="42318" y="248400"/>
                  </a:lnTo>
                  <a:lnTo>
                    <a:pt x="48153" y="240532"/>
                  </a:lnTo>
                  <a:lnTo>
                    <a:pt x="54527" y="233431"/>
                  </a:lnTo>
                  <a:lnTo>
                    <a:pt x="61637" y="227945"/>
                  </a:lnTo>
                  <a:lnTo>
                    <a:pt x="69527" y="224410"/>
                  </a:lnTo>
                  <a:lnTo>
                    <a:pt x="77944" y="222850"/>
                  </a:lnTo>
                  <a:lnTo>
                    <a:pt x="86440" y="223240"/>
                  </a:lnTo>
                  <a:lnTo>
                    <a:pt x="94743" y="225361"/>
                  </a:lnTo>
                  <a:lnTo>
                    <a:pt x="102605" y="229037"/>
                  </a:lnTo>
                  <a:lnTo>
                    <a:pt x="109732" y="234238"/>
                  </a:lnTo>
                  <a:lnTo>
                    <a:pt x="116041" y="240809"/>
                  </a:lnTo>
                  <a:lnTo>
                    <a:pt x="121617" y="248659"/>
                  </a:lnTo>
                  <a:lnTo>
                    <a:pt x="126604" y="257830"/>
                  </a:lnTo>
                  <a:lnTo>
                    <a:pt x="131147" y="268218"/>
                  </a:lnTo>
                  <a:lnTo>
                    <a:pt x="135371" y="279447"/>
                  </a:lnTo>
                  <a:lnTo>
                    <a:pt x="139368" y="290976"/>
                  </a:lnTo>
                  <a:lnTo>
                    <a:pt x="143214" y="302447"/>
                  </a:lnTo>
                  <a:lnTo>
                    <a:pt x="147144" y="312903"/>
                  </a:lnTo>
                  <a:lnTo>
                    <a:pt x="152302" y="320560"/>
                  </a:lnTo>
                  <a:lnTo>
                    <a:pt x="159082" y="324499"/>
                  </a:lnTo>
                  <a:lnTo>
                    <a:pt x="166100" y="325083"/>
                  </a:lnTo>
                  <a:lnTo>
                    <a:pt x="172999" y="323189"/>
                  </a:lnTo>
                  <a:lnTo>
                    <a:pt x="179991" y="319760"/>
                  </a:lnTo>
                  <a:lnTo>
                    <a:pt x="187456" y="315663"/>
                  </a:lnTo>
                  <a:lnTo>
                    <a:pt x="195557" y="311410"/>
                  </a:lnTo>
                  <a:lnTo>
                    <a:pt x="204268" y="307223"/>
                  </a:lnTo>
                  <a:lnTo>
                    <a:pt x="213486" y="303171"/>
                  </a:lnTo>
                  <a:lnTo>
                    <a:pt x="223090" y="299250"/>
                  </a:lnTo>
                  <a:lnTo>
                    <a:pt x="232979" y="295274"/>
                  </a:lnTo>
                  <a:lnTo>
                    <a:pt x="243068" y="290909"/>
                  </a:lnTo>
                  <a:lnTo>
                    <a:pt x="253293" y="286003"/>
                  </a:lnTo>
                  <a:lnTo>
                    <a:pt x="263447" y="280569"/>
                  </a:lnTo>
                  <a:lnTo>
                    <a:pt x="273191" y="274696"/>
                  </a:lnTo>
                  <a:lnTo>
                    <a:pt x="282366" y="268477"/>
                  </a:lnTo>
                  <a:lnTo>
                    <a:pt x="290662" y="261673"/>
                  </a:lnTo>
                  <a:lnTo>
                    <a:pt x="297556" y="253742"/>
                  </a:lnTo>
                  <a:lnTo>
                    <a:pt x="302881" y="244487"/>
                  </a:lnTo>
                  <a:lnTo>
                    <a:pt x="306304" y="234339"/>
                  </a:lnTo>
                  <a:lnTo>
                    <a:pt x="307177" y="224143"/>
                  </a:lnTo>
                  <a:lnTo>
                    <a:pt x="305387" y="214413"/>
                  </a:lnTo>
                  <a:lnTo>
                    <a:pt x="301101" y="205780"/>
                  </a:lnTo>
                  <a:lnTo>
                    <a:pt x="294495" y="199126"/>
                  </a:lnTo>
                  <a:lnTo>
                    <a:pt x="285916" y="194740"/>
                  </a:lnTo>
                  <a:lnTo>
                    <a:pt x="276108" y="192576"/>
                  </a:lnTo>
                  <a:lnTo>
                    <a:pt x="266082" y="192547"/>
                  </a:lnTo>
                  <a:lnTo>
                    <a:pt x="256424" y="194374"/>
                  </a:lnTo>
                  <a:lnTo>
                    <a:pt x="247316" y="197681"/>
                  </a:lnTo>
                  <a:lnTo>
                    <a:pt x="238739" y="202100"/>
                  </a:lnTo>
                  <a:lnTo>
                    <a:pt x="230604" y="207328"/>
                  </a:lnTo>
                  <a:lnTo>
                    <a:pt x="222970" y="213292"/>
                  </a:lnTo>
                  <a:lnTo>
                    <a:pt x="216054" y="220126"/>
                  </a:lnTo>
                  <a:lnTo>
                    <a:pt x="209924" y="227835"/>
                  </a:lnTo>
                  <a:lnTo>
                    <a:pt x="204822" y="236300"/>
                  </a:lnTo>
                  <a:lnTo>
                    <a:pt x="201225" y="245361"/>
                  </a:lnTo>
                  <a:lnTo>
                    <a:pt x="199253" y="254866"/>
                  </a:lnTo>
                  <a:lnTo>
                    <a:pt x="198726" y="264689"/>
                  </a:lnTo>
                  <a:lnTo>
                    <a:pt x="199352" y="274736"/>
                  </a:lnTo>
                  <a:lnTo>
                    <a:pt x="200849" y="284934"/>
                  </a:lnTo>
                  <a:lnTo>
                    <a:pt x="203139" y="295069"/>
                  </a:lnTo>
                  <a:lnTo>
                    <a:pt x="206346" y="304801"/>
                  </a:lnTo>
                  <a:lnTo>
                    <a:pt x="210468" y="313972"/>
                  </a:lnTo>
                  <a:lnTo>
                    <a:pt x="215540" y="322436"/>
                  </a:lnTo>
                  <a:lnTo>
                    <a:pt x="221701" y="329975"/>
                  </a:lnTo>
                  <a:lnTo>
                    <a:pt x="228927" y="336560"/>
                  </a:lnTo>
                  <a:lnTo>
                    <a:pt x="237221" y="342152"/>
                  </a:lnTo>
                  <a:lnTo>
                    <a:pt x="246692" y="346617"/>
                  </a:lnTo>
                  <a:lnTo>
                    <a:pt x="257277" y="349985"/>
                  </a:lnTo>
                  <a:lnTo>
                    <a:pt x="268468" y="352094"/>
                  </a:lnTo>
                  <a:lnTo>
                    <a:pt x="279440" y="352537"/>
                  </a:lnTo>
                  <a:lnTo>
                    <a:pt x="289736" y="351241"/>
                  </a:lnTo>
                  <a:lnTo>
                    <a:pt x="299163" y="348349"/>
                  </a:lnTo>
                  <a:lnTo>
                    <a:pt x="308642" y="343551"/>
                  </a:lnTo>
                  <a:lnTo>
                    <a:pt x="320115" y="334191"/>
                  </a:lnTo>
                  <a:lnTo>
                    <a:pt x="336912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28641" y="421139"/>
              <a:ext cx="108479" cy="146741"/>
            </a:xfrm>
            <a:custGeom>
              <a:avLst/>
              <a:gdLst/>
              <a:ahLst/>
              <a:cxnLst/>
              <a:rect l="0" t="0" r="0" b="0"/>
              <a:pathLst>
                <a:path w="108479" h="146741">
                  <a:moveTo>
                    <a:pt x="3193" y="73700"/>
                  </a:moveTo>
                  <a:lnTo>
                    <a:pt x="3260" y="85368"/>
                  </a:lnTo>
                  <a:lnTo>
                    <a:pt x="3900" y="95857"/>
                  </a:lnTo>
                  <a:lnTo>
                    <a:pt x="5196" y="106158"/>
                  </a:lnTo>
                  <a:lnTo>
                    <a:pt x="7056" y="116460"/>
                  </a:lnTo>
                  <a:lnTo>
                    <a:pt x="9373" y="126803"/>
                  </a:lnTo>
                  <a:lnTo>
                    <a:pt x="12013" y="137119"/>
                  </a:lnTo>
                  <a:lnTo>
                    <a:pt x="13986" y="144807"/>
                  </a:lnTo>
                  <a:lnTo>
                    <a:pt x="14180" y="146740"/>
                  </a:lnTo>
                  <a:lnTo>
                    <a:pt x="13014" y="144102"/>
                  </a:lnTo>
                  <a:lnTo>
                    <a:pt x="10990" y="138358"/>
                  </a:lnTo>
                  <a:lnTo>
                    <a:pt x="8431" y="130315"/>
                  </a:lnTo>
                  <a:lnTo>
                    <a:pt x="5544" y="120532"/>
                  </a:lnTo>
                  <a:lnTo>
                    <a:pt x="2779" y="109466"/>
                  </a:lnTo>
                  <a:lnTo>
                    <a:pt x="827" y="97477"/>
                  </a:lnTo>
                  <a:lnTo>
                    <a:pt x="0" y="84848"/>
                  </a:lnTo>
                  <a:lnTo>
                    <a:pt x="428" y="72106"/>
                  </a:lnTo>
                  <a:lnTo>
                    <a:pt x="2235" y="60006"/>
                  </a:lnTo>
                  <a:lnTo>
                    <a:pt x="5344" y="48911"/>
                  </a:lnTo>
                  <a:lnTo>
                    <a:pt x="9703" y="38987"/>
                  </a:lnTo>
                  <a:lnTo>
                    <a:pt x="15369" y="30384"/>
                  </a:lnTo>
                  <a:lnTo>
                    <a:pt x="22256" y="23046"/>
                  </a:lnTo>
                  <a:lnTo>
                    <a:pt x="30319" y="16930"/>
                  </a:lnTo>
                  <a:lnTo>
                    <a:pt x="39634" y="12104"/>
                  </a:lnTo>
                  <a:lnTo>
                    <a:pt x="50109" y="8482"/>
                  </a:lnTo>
                  <a:lnTo>
                    <a:pt x="61129" y="5855"/>
                  </a:lnTo>
                  <a:lnTo>
                    <a:pt x="72830" y="3715"/>
                  </a:lnTo>
                  <a:lnTo>
                    <a:pt x="87355" y="1871"/>
                  </a:lnTo>
                  <a:lnTo>
                    <a:pt x="10847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62866" y="436385"/>
              <a:ext cx="216409" cy="154238"/>
            </a:xfrm>
            <a:custGeom>
              <a:avLst/>
              <a:gdLst/>
              <a:ahLst/>
              <a:cxnLst/>
              <a:rect l="0" t="0" r="0" b="0"/>
              <a:pathLst>
                <a:path w="216409" h="154238">
                  <a:moveTo>
                    <a:pt x="5838" y="58454"/>
                  </a:moveTo>
                  <a:lnTo>
                    <a:pt x="14706" y="61321"/>
                  </a:lnTo>
                  <a:lnTo>
                    <a:pt x="23693" y="63463"/>
                  </a:lnTo>
                  <a:lnTo>
                    <a:pt x="33679" y="65057"/>
                  </a:lnTo>
                  <a:lnTo>
                    <a:pt x="44314" y="65891"/>
                  </a:lnTo>
                  <a:lnTo>
                    <a:pt x="54829" y="65443"/>
                  </a:lnTo>
                  <a:lnTo>
                    <a:pt x="64786" y="63539"/>
                  </a:lnTo>
                  <a:lnTo>
                    <a:pt x="74245" y="60475"/>
                  </a:lnTo>
                  <a:lnTo>
                    <a:pt x="83582" y="56815"/>
                  </a:lnTo>
                  <a:lnTo>
                    <a:pt x="93036" y="52940"/>
                  </a:lnTo>
                  <a:lnTo>
                    <a:pt x="102367" y="48714"/>
                  </a:lnTo>
                  <a:lnTo>
                    <a:pt x="110960" y="43593"/>
                  </a:lnTo>
                  <a:lnTo>
                    <a:pt x="118502" y="37343"/>
                  </a:lnTo>
                  <a:lnTo>
                    <a:pt x="124363" y="30349"/>
                  </a:lnTo>
                  <a:lnTo>
                    <a:pt x="127480" y="23416"/>
                  </a:lnTo>
                  <a:lnTo>
                    <a:pt x="127519" y="17016"/>
                  </a:lnTo>
                  <a:lnTo>
                    <a:pt x="124459" y="11433"/>
                  </a:lnTo>
                  <a:lnTo>
                    <a:pt x="118224" y="6914"/>
                  </a:lnTo>
                  <a:lnTo>
                    <a:pt x="109115" y="3477"/>
                  </a:lnTo>
                  <a:lnTo>
                    <a:pt x="97986" y="1137"/>
                  </a:lnTo>
                  <a:lnTo>
                    <a:pt x="86011" y="0"/>
                  </a:lnTo>
                  <a:lnTo>
                    <a:pt x="73937" y="14"/>
                  </a:lnTo>
                  <a:lnTo>
                    <a:pt x="62244" y="1156"/>
                  </a:lnTo>
                  <a:lnTo>
                    <a:pt x="51319" y="3516"/>
                  </a:lnTo>
                  <a:lnTo>
                    <a:pt x="41276" y="7034"/>
                  </a:lnTo>
                  <a:lnTo>
                    <a:pt x="32193" y="11684"/>
                  </a:lnTo>
                  <a:lnTo>
                    <a:pt x="24222" y="17553"/>
                  </a:lnTo>
                  <a:lnTo>
                    <a:pt x="17340" y="24581"/>
                  </a:lnTo>
                  <a:lnTo>
                    <a:pt x="11545" y="32740"/>
                  </a:lnTo>
                  <a:lnTo>
                    <a:pt x="6942" y="42119"/>
                  </a:lnTo>
                  <a:lnTo>
                    <a:pt x="3478" y="52647"/>
                  </a:lnTo>
                  <a:lnTo>
                    <a:pt x="1133" y="63970"/>
                  </a:lnTo>
                  <a:lnTo>
                    <a:pt x="0" y="75563"/>
                  </a:lnTo>
                  <a:lnTo>
                    <a:pt x="19" y="87094"/>
                  </a:lnTo>
                  <a:lnTo>
                    <a:pt x="1167" y="98275"/>
                  </a:lnTo>
                  <a:lnTo>
                    <a:pt x="3532" y="108784"/>
                  </a:lnTo>
                  <a:lnTo>
                    <a:pt x="7053" y="118512"/>
                  </a:lnTo>
                  <a:lnTo>
                    <a:pt x="11705" y="127367"/>
                  </a:lnTo>
                  <a:lnTo>
                    <a:pt x="17576" y="135176"/>
                  </a:lnTo>
                  <a:lnTo>
                    <a:pt x="24605" y="141942"/>
                  </a:lnTo>
                  <a:lnTo>
                    <a:pt x="32765" y="147486"/>
                  </a:lnTo>
                  <a:lnTo>
                    <a:pt x="42145" y="151389"/>
                  </a:lnTo>
                  <a:lnTo>
                    <a:pt x="52673" y="153569"/>
                  </a:lnTo>
                  <a:lnTo>
                    <a:pt x="63997" y="154237"/>
                  </a:lnTo>
                  <a:lnTo>
                    <a:pt x="75589" y="153706"/>
                  </a:lnTo>
                  <a:lnTo>
                    <a:pt x="87125" y="152278"/>
                  </a:lnTo>
                  <a:lnTo>
                    <a:pt x="98479" y="150203"/>
                  </a:lnTo>
                  <a:lnTo>
                    <a:pt x="109636" y="147673"/>
                  </a:lnTo>
                  <a:lnTo>
                    <a:pt x="120623" y="144829"/>
                  </a:lnTo>
                  <a:lnTo>
                    <a:pt x="131476" y="141768"/>
                  </a:lnTo>
                  <a:lnTo>
                    <a:pt x="142230" y="138560"/>
                  </a:lnTo>
                  <a:lnTo>
                    <a:pt x="152909" y="135254"/>
                  </a:lnTo>
                  <a:lnTo>
                    <a:pt x="163465" y="131839"/>
                  </a:lnTo>
                  <a:lnTo>
                    <a:pt x="175026" y="127818"/>
                  </a:lnTo>
                  <a:lnTo>
                    <a:pt x="190844" y="121721"/>
                  </a:lnTo>
                  <a:lnTo>
                    <a:pt x="216408" y="1110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95129" y="431668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7" y="29850"/>
                  </a:lnTo>
                  <a:lnTo>
                    <a:pt x="2736" y="42517"/>
                  </a:lnTo>
                  <a:lnTo>
                    <a:pt x="1888" y="55997"/>
                  </a:lnTo>
                  <a:lnTo>
                    <a:pt x="1290" y="69869"/>
                  </a:lnTo>
                  <a:lnTo>
                    <a:pt x="876" y="83904"/>
                  </a:lnTo>
                  <a:lnTo>
                    <a:pt x="592" y="97996"/>
                  </a:lnTo>
                  <a:lnTo>
                    <a:pt x="398" y="112088"/>
                  </a:lnTo>
                  <a:lnTo>
                    <a:pt x="267" y="125943"/>
                  </a:lnTo>
                  <a:lnTo>
                    <a:pt x="165" y="140695"/>
                  </a:lnTo>
                  <a:lnTo>
                    <a:pt x="81" y="15987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05658" y="315854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7408" y="9359"/>
                  </a:lnTo>
                  <a:lnTo>
                    <a:pt x="4939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79909" y="431668"/>
              <a:ext cx="154505" cy="189514"/>
            </a:xfrm>
            <a:custGeom>
              <a:avLst/>
              <a:gdLst/>
              <a:ahLst/>
              <a:cxnLst/>
              <a:rect l="0" t="0" r="0" b="0"/>
              <a:pathLst>
                <a:path w="154505" h="189514">
                  <a:moveTo>
                    <a:pt x="115262" y="0"/>
                  </a:moveTo>
                  <a:lnTo>
                    <a:pt x="103527" y="67"/>
                  </a:lnTo>
                  <a:lnTo>
                    <a:pt x="92398" y="707"/>
                  </a:lnTo>
                  <a:lnTo>
                    <a:pt x="80804" y="2008"/>
                  </a:lnTo>
                  <a:lnTo>
                    <a:pt x="68816" y="4041"/>
                  </a:lnTo>
                  <a:lnTo>
                    <a:pt x="56804" y="7006"/>
                  </a:lnTo>
                  <a:lnTo>
                    <a:pt x="45010" y="10930"/>
                  </a:lnTo>
                  <a:lnTo>
                    <a:pt x="33829" y="15852"/>
                  </a:lnTo>
                  <a:lnTo>
                    <a:pt x="23857" y="21904"/>
                  </a:lnTo>
                  <a:lnTo>
                    <a:pt x="15314" y="29049"/>
                  </a:lnTo>
                  <a:lnTo>
                    <a:pt x="8410" y="37116"/>
                  </a:lnTo>
                  <a:lnTo>
                    <a:pt x="3514" y="45902"/>
                  </a:lnTo>
                  <a:lnTo>
                    <a:pt x="642" y="55203"/>
                  </a:lnTo>
                  <a:lnTo>
                    <a:pt x="0" y="64380"/>
                  </a:lnTo>
                  <a:lnTo>
                    <a:pt x="2138" y="72395"/>
                  </a:lnTo>
                  <a:lnTo>
                    <a:pt x="7090" y="78774"/>
                  </a:lnTo>
                  <a:lnTo>
                    <a:pt x="14312" y="83394"/>
                  </a:lnTo>
                  <a:lnTo>
                    <a:pt x="22977" y="86210"/>
                  </a:lnTo>
                  <a:lnTo>
                    <a:pt x="32470" y="87404"/>
                  </a:lnTo>
                  <a:lnTo>
                    <a:pt x="42586" y="87447"/>
                  </a:lnTo>
                  <a:lnTo>
                    <a:pt x="53426" y="86961"/>
                  </a:lnTo>
                  <a:lnTo>
                    <a:pt x="65007" y="86354"/>
                  </a:lnTo>
                  <a:lnTo>
                    <a:pt x="77071" y="85969"/>
                  </a:lnTo>
                  <a:lnTo>
                    <a:pt x="89176" y="86170"/>
                  </a:lnTo>
                  <a:lnTo>
                    <a:pt x="101058" y="87093"/>
                  </a:lnTo>
                  <a:lnTo>
                    <a:pt x="112478" y="88849"/>
                  </a:lnTo>
                  <a:lnTo>
                    <a:pt x="123148" y="91623"/>
                  </a:lnTo>
                  <a:lnTo>
                    <a:pt x="132977" y="95418"/>
                  </a:lnTo>
                  <a:lnTo>
                    <a:pt x="141558" y="100254"/>
                  </a:lnTo>
                  <a:lnTo>
                    <a:pt x="148120" y="106248"/>
                  </a:lnTo>
                  <a:lnTo>
                    <a:pt x="152416" y="113349"/>
                  </a:lnTo>
                  <a:lnTo>
                    <a:pt x="154504" y="121219"/>
                  </a:lnTo>
                  <a:lnTo>
                    <a:pt x="154476" y="129338"/>
                  </a:lnTo>
                  <a:lnTo>
                    <a:pt x="152608" y="137389"/>
                  </a:lnTo>
                  <a:lnTo>
                    <a:pt x="149272" y="145251"/>
                  </a:lnTo>
                  <a:lnTo>
                    <a:pt x="144832" y="152909"/>
                  </a:lnTo>
                  <a:lnTo>
                    <a:pt x="139586" y="160384"/>
                  </a:lnTo>
                  <a:lnTo>
                    <a:pt x="133439" y="167387"/>
                  </a:lnTo>
                  <a:lnTo>
                    <a:pt x="125950" y="173338"/>
                  </a:lnTo>
                  <a:lnTo>
                    <a:pt x="116984" y="178008"/>
                  </a:lnTo>
                  <a:lnTo>
                    <a:pt x="106690" y="181483"/>
                  </a:lnTo>
                  <a:lnTo>
                    <a:pt x="95330" y="183982"/>
                  </a:lnTo>
                  <a:lnTo>
                    <a:pt x="83178" y="185737"/>
                  </a:lnTo>
                  <a:lnTo>
                    <a:pt x="70677" y="186955"/>
                  </a:lnTo>
                  <a:lnTo>
                    <a:pt x="57003" y="187921"/>
                  </a:lnTo>
                  <a:lnTo>
                    <a:pt x="38723" y="188725"/>
                  </a:lnTo>
                  <a:lnTo>
                    <a:pt x="9977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10347" y="442402"/>
              <a:ext cx="184949" cy="166736"/>
            </a:xfrm>
            <a:custGeom>
              <a:avLst/>
              <a:gdLst/>
              <a:ahLst/>
              <a:cxnLst/>
              <a:rect l="0" t="0" r="0" b="0"/>
              <a:pathLst>
                <a:path w="184949" h="166736">
                  <a:moveTo>
                    <a:pt x="100720" y="94551"/>
                  </a:moveTo>
                  <a:lnTo>
                    <a:pt x="103520" y="85750"/>
                  </a:lnTo>
                  <a:lnTo>
                    <a:pt x="105022" y="77403"/>
                  </a:lnTo>
                  <a:lnTo>
                    <a:pt x="105328" y="68704"/>
                  </a:lnTo>
                  <a:lnTo>
                    <a:pt x="104649" y="59583"/>
                  </a:lnTo>
                  <a:lnTo>
                    <a:pt x="103181" y="50088"/>
                  </a:lnTo>
                  <a:lnTo>
                    <a:pt x="101103" y="40305"/>
                  </a:lnTo>
                  <a:lnTo>
                    <a:pt x="98248" y="30637"/>
                  </a:lnTo>
                  <a:lnTo>
                    <a:pt x="94128" y="21760"/>
                  </a:lnTo>
                  <a:lnTo>
                    <a:pt x="88580" y="13989"/>
                  </a:lnTo>
                  <a:lnTo>
                    <a:pt x="81736" y="7621"/>
                  </a:lnTo>
                  <a:lnTo>
                    <a:pt x="73847" y="3094"/>
                  </a:lnTo>
                  <a:lnTo>
                    <a:pt x="65173" y="472"/>
                  </a:lnTo>
                  <a:lnTo>
                    <a:pt x="56096" y="0"/>
                  </a:lnTo>
                  <a:lnTo>
                    <a:pt x="47090" y="2252"/>
                  </a:lnTo>
                  <a:lnTo>
                    <a:pt x="38413" y="7286"/>
                  </a:lnTo>
                  <a:lnTo>
                    <a:pt x="30284" y="14732"/>
                  </a:lnTo>
                  <a:lnTo>
                    <a:pt x="22971" y="24080"/>
                  </a:lnTo>
                  <a:lnTo>
                    <a:pt x="16537" y="34845"/>
                  </a:lnTo>
                  <a:lnTo>
                    <a:pt x="11047" y="46628"/>
                  </a:lnTo>
                  <a:lnTo>
                    <a:pt x="6649" y="59127"/>
                  </a:lnTo>
                  <a:lnTo>
                    <a:pt x="3323" y="72122"/>
                  </a:lnTo>
                  <a:lnTo>
                    <a:pt x="1071" y="85456"/>
                  </a:lnTo>
                  <a:lnTo>
                    <a:pt x="0" y="99020"/>
                  </a:lnTo>
                  <a:lnTo>
                    <a:pt x="66" y="112727"/>
                  </a:lnTo>
                  <a:lnTo>
                    <a:pt x="1414" y="126033"/>
                  </a:lnTo>
                  <a:lnTo>
                    <a:pt x="4446" y="137984"/>
                  </a:lnTo>
                  <a:lnTo>
                    <a:pt x="9228" y="148158"/>
                  </a:lnTo>
                  <a:lnTo>
                    <a:pt x="15541" y="156310"/>
                  </a:lnTo>
                  <a:lnTo>
                    <a:pt x="23066" y="162119"/>
                  </a:lnTo>
                  <a:lnTo>
                    <a:pt x="31487" y="165641"/>
                  </a:lnTo>
                  <a:lnTo>
                    <a:pt x="40224" y="166735"/>
                  </a:lnTo>
                  <a:lnTo>
                    <a:pt x="48469" y="164909"/>
                  </a:lnTo>
                  <a:lnTo>
                    <a:pt x="55821" y="160165"/>
                  </a:lnTo>
                  <a:lnTo>
                    <a:pt x="62247" y="152914"/>
                  </a:lnTo>
                  <a:lnTo>
                    <a:pt x="67878" y="143698"/>
                  </a:lnTo>
                  <a:lnTo>
                    <a:pt x="72894" y="133053"/>
                  </a:lnTo>
                  <a:lnTo>
                    <a:pt x="77646" y="122553"/>
                  </a:lnTo>
                  <a:lnTo>
                    <a:pt x="83387" y="115149"/>
                  </a:lnTo>
                  <a:lnTo>
                    <a:pt x="90416" y="112404"/>
                  </a:lnTo>
                  <a:lnTo>
                    <a:pt x="97065" y="113692"/>
                  </a:lnTo>
                  <a:lnTo>
                    <a:pt x="102884" y="117925"/>
                  </a:lnTo>
                  <a:lnTo>
                    <a:pt x="108160" y="124037"/>
                  </a:lnTo>
                  <a:lnTo>
                    <a:pt x="113397" y="131067"/>
                  </a:lnTo>
                  <a:lnTo>
                    <a:pt x="118889" y="138419"/>
                  </a:lnTo>
                  <a:lnTo>
                    <a:pt x="124883" y="145325"/>
                  </a:lnTo>
                  <a:lnTo>
                    <a:pt x="131662" y="150758"/>
                  </a:lnTo>
                  <a:lnTo>
                    <a:pt x="139288" y="154305"/>
                  </a:lnTo>
                  <a:lnTo>
                    <a:pt x="147402" y="156230"/>
                  </a:lnTo>
                  <a:lnTo>
                    <a:pt x="156222" y="157373"/>
                  </a:lnTo>
                  <a:lnTo>
                    <a:pt x="167643" y="157832"/>
                  </a:lnTo>
                  <a:lnTo>
                    <a:pt x="184948" y="1577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09923" y="256289"/>
              <a:ext cx="148627" cy="364893"/>
            </a:xfrm>
            <a:custGeom>
              <a:avLst/>
              <a:gdLst/>
              <a:ahLst/>
              <a:cxnLst/>
              <a:rect l="0" t="0" r="0" b="0"/>
              <a:pathLst>
                <a:path w="148627" h="364893">
                  <a:moveTo>
                    <a:pt x="53870" y="364892"/>
                  </a:moveTo>
                  <a:lnTo>
                    <a:pt x="50936" y="355956"/>
                  </a:lnTo>
                  <a:lnTo>
                    <a:pt x="48154" y="346329"/>
                  </a:lnTo>
                  <a:lnTo>
                    <a:pt x="45259" y="335042"/>
                  </a:lnTo>
                  <a:lnTo>
                    <a:pt x="42391" y="322375"/>
                  </a:lnTo>
                  <a:lnTo>
                    <a:pt x="39874" y="308895"/>
                  </a:lnTo>
                  <a:lnTo>
                    <a:pt x="37859" y="295023"/>
                  </a:lnTo>
                  <a:lnTo>
                    <a:pt x="36174" y="280987"/>
                  </a:lnTo>
                  <a:lnTo>
                    <a:pt x="34431" y="266896"/>
                  </a:lnTo>
                  <a:lnTo>
                    <a:pt x="32409" y="252795"/>
                  </a:lnTo>
                  <a:lnTo>
                    <a:pt x="30220" y="238701"/>
                  </a:lnTo>
                  <a:lnTo>
                    <a:pt x="28204" y="224619"/>
                  </a:lnTo>
                  <a:lnTo>
                    <a:pt x="26546" y="210549"/>
                  </a:lnTo>
                  <a:lnTo>
                    <a:pt x="25111" y="196487"/>
                  </a:lnTo>
                  <a:lnTo>
                    <a:pt x="23540" y="182433"/>
                  </a:lnTo>
                  <a:lnTo>
                    <a:pt x="21632" y="168384"/>
                  </a:lnTo>
                  <a:lnTo>
                    <a:pt x="19350" y="154338"/>
                  </a:lnTo>
                  <a:lnTo>
                    <a:pt x="16739" y="140295"/>
                  </a:lnTo>
                  <a:lnTo>
                    <a:pt x="13869" y="126253"/>
                  </a:lnTo>
                  <a:lnTo>
                    <a:pt x="10806" y="112213"/>
                  </a:lnTo>
                  <a:lnTo>
                    <a:pt x="7603" y="98173"/>
                  </a:lnTo>
                  <a:lnTo>
                    <a:pt x="4317" y="84139"/>
                  </a:lnTo>
                  <a:lnTo>
                    <a:pt x="1468" y="70273"/>
                  </a:lnTo>
                  <a:lnTo>
                    <a:pt x="0" y="56883"/>
                  </a:lnTo>
                  <a:lnTo>
                    <a:pt x="324" y="44111"/>
                  </a:lnTo>
                  <a:lnTo>
                    <a:pt x="2680" y="32417"/>
                  </a:lnTo>
                  <a:lnTo>
                    <a:pt x="7385" y="22620"/>
                  </a:lnTo>
                  <a:lnTo>
                    <a:pt x="14369" y="14998"/>
                  </a:lnTo>
                  <a:lnTo>
                    <a:pt x="23279" y="9355"/>
                  </a:lnTo>
                  <a:lnTo>
                    <a:pt x="33685" y="5311"/>
                  </a:lnTo>
                  <a:lnTo>
                    <a:pt x="45191" y="2479"/>
                  </a:lnTo>
                  <a:lnTo>
                    <a:pt x="57319" y="693"/>
                  </a:lnTo>
                  <a:lnTo>
                    <a:pt x="69525" y="0"/>
                  </a:lnTo>
                  <a:lnTo>
                    <a:pt x="81503" y="343"/>
                  </a:lnTo>
                  <a:lnTo>
                    <a:pt x="93099" y="1590"/>
                  </a:lnTo>
                  <a:lnTo>
                    <a:pt x="105551" y="3836"/>
                  </a:lnTo>
                  <a:lnTo>
                    <a:pt x="122186" y="8395"/>
                  </a:lnTo>
                  <a:lnTo>
                    <a:pt x="148626" y="174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90093" y="47378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114607" y="10528"/>
                  </a:lnTo>
                  <a:lnTo>
                    <a:pt x="103478" y="10528"/>
                  </a:lnTo>
                  <a:lnTo>
                    <a:pt x="91884" y="10524"/>
                  </a:lnTo>
                  <a:lnTo>
                    <a:pt x="79895" y="10351"/>
                  </a:lnTo>
                  <a:lnTo>
                    <a:pt x="67884" y="9703"/>
                  </a:lnTo>
                  <a:lnTo>
                    <a:pt x="56091" y="8454"/>
                  </a:lnTo>
                  <a:lnTo>
                    <a:pt x="44842" y="6793"/>
                  </a:lnTo>
                  <a:lnTo>
                    <a:pt x="33416" y="4966"/>
                  </a:lnTo>
                  <a:lnTo>
                    <a:pt x="19694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36266" y="500893"/>
              <a:ext cx="390781" cy="120289"/>
            </a:xfrm>
            <a:custGeom>
              <a:avLst/>
              <a:gdLst/>
              <a:ahLst/>
              <a:cxnLst/>
              <a:rect l="0" t="0" r="0" b="0"/>
              <a:pathLst>
                <a:path w="390781" h="120289">
                  <a:moveTo>
                    <a:pt x="95983" y="57117"/>
                  </a:moveTo>
                  <a:lnTo>
                    <a:pt x="90115" y="48316"/>
                  </a:lnTo>
                  <a:lnTo>
                    <a:pt x="84550" y="39969"/>
                  </a:lnTo>
                  <a:lnTo>
                    <a:pt x="78747" y="31288"/>
                  </a:lnTo>
                  <a:lnTo>
                    <a:pt x="72493" y="22859"/>
                  </a:lnTo>
                  <a:lnTo>
                    <a:pt x="65515" y="15957"/>
                  </a:lnTo>
                  <a:lnTo>
                    <a:pt x="57738" y="11183"/>
                  </a:lnTo>
                  <a:lnTo>
                    <a:pt x="49410" y="8644"/>
                  </a:lnTo>
                  <a:lnTo>
                    <a:pt x="40979" y="8304"/>
                  </a:lnTo>
                  <a:lnTo>
                    <a:pt x="32723" y="9900"/>
                  </a:lnTo>
                  <a:lnTo>
                    <a:pt x="24894" y="13207"/>
                  </a:lnTo>
                  <a:lnTo>
                    <a:pt x="17789" y="18152"/>
                  </a:lnTo>
                  <a:lnTo>
                    <a:pt x="11504" y="24544"/>
                  </a:lnTo>
                  <a:lnTo>
                    <a:pt x="6285" y="32102"/>
                  </a:lnTo>
                  <a:lnTo>
                    <a:pt x="2602" y="40544"/>
                  </a:lnTo>
                  <a:lnTo>
                    <a:pt x="569" y="49629"/>
                  </a:lnTo>
                  <a:lnTo>
                    <a:pt x="0" y="59170"/>
                  </a:lnTo>
                  <a:lnTo>
                    <a:pt x="597" y="69026"/>
                  </a:lnTo>
                  <a:lnTo>
                    <a:pt x="2083" y="79087"/>
                  </a:lnTo>
                  <a:lnTo>
                    <a:pt x="4706" y="88791"/>
                  </a:lnTo>
                  <a:lnTo>
                    <a:pt x="9201" y="97169"/>
                  </a:lnTo>
                  <a:lnTo>
                    <a:pt x="15809" y="103786"/>
                  </a:lnTo>
                  <a:lnTo>
                    <a:pt x="24010" y="108228"/>
                  </a:lnTo>
                  <a:lnTo>
                    <a:pt x="32816" y="109860"/>
                  </a:lnTo>
                  <a:lnTo>
                    <a:pt x="41584" y="108620"/>
                  </a:lnTo>
                  <a:lnTo>
                    <a:pt x="49891" y="104889"/>
                  </a:lnTo>
                  <a:lnTo>
                    <a:pt x="57383" y="99196"/>
                  </a:lnTo>
                  <a:lnTo>
                    <a:pt x="63980" y="92065"/>
                  </a:lnTo>
                  <a:lnTo>
                    <a:pt x="70103" y="84725"/>
                  </a:lnTo>
                  <a:lnTo>
                    <a:pt x="76529" y="79024"/>
                  </a:lnTo>
                  <a:lnTo>
                    <a:pt x="83674" y="75837"/>
                  </a:lnTo>
                  <a:lnTo>
                    <a:pt x="91444" y="75162"/>
                  </a:lnTo>
                  <a:lnTo>
                    <a:pt x="99433" y="76604"/>
                  </a:lnTo>
                  <a:lnTo>
                    <a:pt x="107373" y="79674"/>
                  </a:lnTo>
                  <a:lnTo>
                    <a:pt x="115485" y="83611"/>
                  </a:lnTo>
                  <a:lnTo>
                    <a:pt x="124368" y="87455"/>
                  </a:lnTo>
                  <a:lnTo>
                    <a:pt x="134297" y="90675"/>
                  </a:lnTo>
                  <a:lnTo>
                    <a:pt x="144915" y="92659"/>
                  </a:lnTo>
                  <a:lnTo>
                    <a:pt x="155433" y="92557"/>
                  </a:lnTo>
                  <a:lnTo>
                    <a:pt x="165404" y="90162"/>
                  </a:lnTo>
                  <a:lnTo>
                    <a:pt x="174889" y="87494"/>
                  </a:lnTo>
                  <a:lnTo>
                    <a:pt x="183294" y="87607"/>
                  </a:lnTo>
                  <a:lnTo>
                    <a:pt x="189688" y="88188"/>
                  </a:lnTo>
                  <a:lnTo>
                    <a:pt x="194281" y="85141"/>
                  </a:lnTo>
                  <a:lnTo>
                    <a:pt x="197165" y="78838"/>
                  </a:lnTo>
                  <a:lnTo>
                    <a:pt x="198863" y="70187"/>
                  </a:lnTo>
                  <a:lnTo>
                    <a:pt x="200183" y="60032"/>
                  </a:lnTo>
                  <a:lnTo>
                    <a:pt x="202044" y="49177"/>
                  </a:lnTo>
                  <a:lnTo>
                    <a:pt x="204885" y="38137"/>
                  </a:lnTo>
                  <a:lnTo>
                    <a:pt x="208763" y="27958"/>
                  </a:lnTo>
                  <a:lnTo>
                    <a:pt x="214387" y="20490"/>
                  </a:lnTo>
                  <a:lnTo>
                    <a:pt x="221799" y="16851"/>
                  </a:lnTo>
                  <a:lnTo>
                    <a:pt x="229346" y="16996"/>
                  </a:lnTo>
                  <a:lnTo>
                    <a:pt x="236612" y="20197"/>
                  </a:lnTo>
                  <a:lnTo>
                    <a:pt x="243516" y="25656"/>
                  </a:lnTo>
                  <a:lnTo>
                    <a:pt x="249857" y="32716"/>
                  </a:lnTo>
                  <a:lnTo>
                    <a:pt x="255582" y="40845"/>
                  </a:lnTo>
                  <a:lnTo>
                    <a:pt x="261276" y="48070"/>
                  </a:lnTo>
                  <a:lnTo>
                    <a:pt x="267156" y="51412"/>
                  </a:lnTo>
                  <a:lnTo>
                    <a:pt x="272395" y="50337"/>
                  </a:lnTo>
                  <a:lnTo>
                    <a:pt x="276965" y="45930"/>
                  </a:lnTo>
                  <a:lnTo>
                    <a:pt x="281095" y="39330"/>
                  </a:lnTo>
                  <a:lnTo>
                    <a:pt x="285135" y="31495"/>
                  </a:lnTo>
                  <a:lnTo>
                    <a:pt x="289501" y="23246"/>
                  </a:lnTo>
                  <a:lnTo>
                    <a:pt x="294393" y="15051"/>
                  </a:lnTo>
                  <a:lnTo>
                    <a:pt x="299976" y="7735"/>
                  </a:lnTo>
                  <a:lnTo>
                    <a:pt x="306478" y="2554"/>
                  </a:lnTo>
                  <a:lnTo>
                    <a:pt x="313921" y="0"/>
                  </a:lnTo>
                  <a:lnTo>
                    <a:pt x="322020" y="65"/>
                  </a:lnTo>
                  <a:lnTo>
                    <a:pt x="330295" y="2607"/>
                  </a:lnTo>
                  <a:lnTo>
                    <a:pt x="338444" y="7278"/>
                  </a:lnTo>
                  <a:lnTo>
                    <a:pt x="346202" y="13630"/>
                  </a:lnTo>
                  <a:lnTo>
                    <a:pt x="353258" y="21239"/>
                  </a:lnTo>
                  <a:lnTo>
                    <a:pt x="359520" y="29759"/>
                  </a:lnTo>
                  <a:lnTo>
                    <a:pt x="365063" y="39084"/>
                  </a:lnTo>
                  <a:lnTo>
                    <a:pt x="370029" y="49328"/>
                  </a:lnTo>
                  <a:lnTo>
                    <a:pt x="374553" y="60466"/>
                  </a:lnTo>
                  <a:lnTo>
                    <a:pt x="378608" y="71951"/>
                  </a:lnTo>
                  <a:lnTo>
                    <a:pt x="382392" y="84022"/>
                  </a:lnTo>
                  <a:lnTo>
                    <a:pt x="386241" y="98858"/>
                  </a:lnTo>
                  <a:lnTo>
                    <a:pt x="390780" y="12028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49953" y="494839"/>
              <a:ext cx="103140" cy="107472"/>
            </a:xfrm>
            <a:custGeom>
              <a:avLst/>
              <a:gdLst/>
              <a:ahLst/>
              <a:cxnLst/>
              <a:rect l="0" t="0" r="0" b="0"/>
              <a:pathLst>
                <a:path w="103140" h="107472">
                  <a:moveTo>
                    <a:pt x="71850" y="0"/>
                  </a:moveTo>
                  <a:lnTo>
                    <a:pt x="60249" y="134"/>
                  </a:lnTo>
                  <a:lnTo>
                    <a:pt x="50400" y="1414"/>
                  </a:lnTo>
                  <a:lnTo>
                    <a:pt x="41396" y="4012"/>
                  </a:lnTo>
                  <a:lnTo>
                    <a:pt x="32954" y="7904"/>
                  </a:lnTo>
                  <a:lnTo>
                    <a:pt x="24926" y="13186"/>
                  </a:lnTo>
                  <a:lnTo>
                    <a:pt x="17217" y="19776"/>
                  </a:lnTo>
                  <a:lnTo>
                    <a:pt x="10231" y="27622"/>
                  </a:lnTo>
                  <a:lnTo>
                    <a:pt x="4825" y="36781"/>
                  </a:lnTo>
                  <a:lnTo>
                    <a:pt x="1349" y="47152"/>
                  </a:lnTo>
                  <a:lnTo>
                    <a:pt x="0" y="58198"/>
                  </a:lnTo>
                  <a:lnTo>
                    <a:pt x="1065" y="69071"/>
                  </a:lnTo>
                  <a:lnTo>
                    <a:pt x="4456" y="79296"/>
                  </a:lnTo>
                  <a:lnTo>
                    <a:pt x="9970" y="88447"/>
                  </a:lnTo>
                  <a:lnTo>
                    <a:pt x="17475" y="95990"/>
                  </a:lnTo>
                  <a:lnTo>
                    <a:pt x="26698" y="101790"/>
                  </a:lnTo>
                  <a:lnTo>
                    <a:pt x="37125" y="105718"/>
                  </a:lnTo>
                  <a:lnTo>
                    <a:pt x="48106" y="107471"/>
                  </a:lnTo>
                  <a:lnTo>
                    <a:pt x="59218" y="107094"/>
                  </a:lnTo>
                  <a:lnTo>
                    <a:pt x="69948" y="104741"/>
                  </a:lnTo>
                  <a:lnTo>
                    <a:pt x="79620" y="100505"/>
                  </a:lnTo>
                  <a:lnTo>
                    <a:pt x="87965" y="94617"/>
                  </a:lnTo>
                  <a:lnTo>
                    <a:pt x="94737" y="87243"/>
                  </a:lnTo>
                  <a:lnTo>
                    <a:pt x="99545" y="78399"/>
                  </a:lnTo>
                  <a:lnTo>
                    <a:pt x="102363" y="68243"/>
                  </a:lnTo>
                  <a:lnTo>
                    <a:pt x="103139" y="57511"/>
                  </a:lnTo>
                  <a:lnTo>
                    <a:pt x="101623" y="47380"/>
                  </a:lnTo>
                  <a:lnTo>
                    <a:pt x="97876" y="38475"/>
                  </a:lnTo>
                  <a:lnTo>
                    <a:pt x="92426" y="30663"/>
                  </a:lnTo>
                  <a:lnTo>
                    <a:pt x="84287" y="24547"/>
                  </a:lnTo>
                  <a:lnTo>
                    <a:pt x="7185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21985" y="494839"/>
              <a:ext cx="100833" cy="106036"/>
            </a:xfrm>
            <a:custGeom>
              <a:avLst/>
              <a:gdLst/>
              <a:ahLst/>
              <a:cxnLst/>
              <a:rect l="0" t="0" r="0" b="0"/>
              <a:pathLst>
                <a:path w="100833" h="106036">
                  <a:moveTo>
                    <a:pt x="15631" y="10528"/>
                  </a:moveTo>
                  <a:lnTo>
                    <a:pt x="9897" y="19397"/>
                  </a:lnTo>
                  <a:lnTo>
                    <a:pt x="5613" y="28384"/>
                  </a:lnTo>
                  <a:lnTo>
                    <a:pt x="2416" y="38370"/>
                  </a:lnTo>
                  <a:lnTo>
                    <a:pt x="401" y="49005"/>
                  </a:lnTo>
                  <a:lnTo>
                    <a:pt x="0" y="59520"/>
                  </a:lnTo>
                  <a:lnTo>
                    <a:pt x="1316" y="69467"/>
                  </a:lnTo>
                  <a:lnTo>
                    <a:pt x="4311" y="78581"/>
                  </a:lnTo>
                  <a:lnTo>
                    <a:pt x="8984" y="86620"/>
                  </a:lnTo>
                  <a:lnTo>
                    <a:pt x="15163" y="93568"/>
                  </a:lnTo>
                  <a:lnTo>
                    <a:pt x="22563" y="99248"/>
                  </a:lnTo>
                  <a:lnTo>
                    <a:pt x="30893" y="103248"/>
                  </a:lnTo>
                  <a:lnTo>
                    <a:pt x="39894" y="105492"/>
                  </a:lnTo>
                  <a:lnTo>
                    <a:pt x="49206" y="106035"/>
                  </a:lnTo>
                  <a:lnTo>
                    <a:pt x="58377" y="104888"/>
                  </a:lnTo>
                  <a:lnTo>
                    <a:pt x="67168" y="102223"/>
                  </a:lnTo>
                  <a:lnTo>
                    <a:pt x="75376" y="98165"/>
                  </a:lnTo>
                  <a:lnTo>
                    <a:pt x="82742" y="92701"/>
                  </a:lnTo>
                  <a:lnTo>
                    <a:pt x="89207" y="85953"/>
                  </a:lnTo>
                  <a:lnTo>
                    <a:pt x="94549" y="78153"/>
                  </a:lnTo>
                  <a:lnTo>
                    <a:pt x="98314" y="69548"/>
                  </a:lnTo>
                  <a:lnTo>
                    <a:pt x="100398" y="60358"/>
                  </a:lnTo>
                  <a:lnTo>
                    <a:pt x="100832" y="50917"/>
                  </a:lnTo>
                  <a:lnTo>
                    <a:pt x="99611" y="41659"/>
                  </a:lnTo>
                  <a:lnTo>
                    <a:pt x="96884" y="32772"/>
                  </a:lnTo>
                  <a:lnTo>
                    <a:pt x="93028" y="23740"/>
                  </a:lnTo>
                  <a:lnTo>
                    <a:pt x="87369" y="13445"/>
                  </a:lnTo>
                  <a:lnTo>
                    <a:pt x="7880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85015" y="497552"/>
              <a:ext cx="140538" cy="123630"/>
            </a:xfrm>
            <a:custGeom>
              <a:avLst/>
              <a:gdLst/>
              <a:ahLst/>
              <a:cxnLst/>
              <a:rect l="0" t="0" r="0" b="0"/>
              <a:pathLst>
                <a:path w="140538" h="123630">
                  <a:moveTo>
                    <a:pt x="115814" y="7815"/>
                  </a:moveTo>
                  <a:lnTo>
                    <a:pt x="106945" y="4949"/>
                  </a:lnTo>
                  <a:lnTo>
                    <a:pt x="97958" y="2807"/>
                  </a:lnTo>
                  <a:lnTo>
                    <a:pt x="87968" y="1208"/>
                  </a:lnTo>
                  <a:lnTo>
                    <a:pt x="77160" y="200"/>
                  </a:lnTo>
                  <a:lnTo>
                    <a:pt x="65997" y="0"/>
                  </a:lnTo>
                  <a:lnTo>
                    <a:pt x="54796" y="661"/>
                  </a:lnTo>
                  <a:lnTo>
                    <a:pt x="43857" y="2245"/>
                  </a:lnTo>
                  <a:lnTo>
                    <a:pt x="33521" y="4905"/>
                  </a:lnTo>
                  <a:lnTo>
                    <a:pt x="23927" y="8621"/>
                  </a:lnTo>
                  <a:lnTo>
                    <a:pt x="15674" y="13234"/>
                  </a:lnTo>
                  <a:lnTo>
                    <a:pt x="9866" y="18547"/>
                  </a:lnTo>
                  <a:lnTo>
                    <a:pt x="6903" y="24369"/>
                  </a:lnTo>
                  <a:lnTo>
                    <a:pt x="7034" y="30225"/>
                  </a:lnTo>
                  <a:lnTo>
                    <a:pt x="10687" y="35390"/>
                  </a:lnTo>
                  <a:lnTo>
                    <a:pt x="17735" y="39525"/>
                  </a:lnTo>
                  <a:lnTo>
                    <a:pt x="27482" y="42638"/>
                  </a:lnTo>
                  <a:lnTo>
                    <a:pt x="38980" y="44893"/>
                  </a:lnTo>
                  <a:lnTo>
                    <a:pt x="51512" y="46490"/>
                  </a:lnTo>
                  <a:lnTo>
                    <a:pt x="64479" y="47768"/>
                  </a:lnTo>
                  <a:lnTo>
                    <a:pt x="77322" y="49175"/>
                  </a:lnTo>
                  <a:lnTo>
                    <a:pt x="89764" y="50949"/>
                  </a:lnTo>
                  <a:lnTo>
                    <a:pt x="101591" y="53297"/>
                  </a:lnTo>
                  <a:lnTo>
                    <a:pt x="112549" y="56477"/>
                  </a:lnTo>
                  <a:lnTo>
                    <a:pt x="122572" y="60550"/>
                  </a:lnTo>
                  <a:lnTo>
                    <a:pt x="131118" y="65572"/>
                  </a:lnTo>
                  <a:lnTo>
                    <a:pt x="137125" y="71693"/>
                  </a:lnTo>
                  <a:lnTo>
                    <a:pt x="140231" y="78875"/>
                  </a:lnTo>
                  <a:lnTo>
                    <a:pt x="140537" y="86628"/>
                  </a:lnTo>
                  <a:lnTo>
                    <a:pt x="138241" y="94137"/>
                  </a:lnTo>
                  <a:lnTo>
                    <a:pt x="133726" y="100956"/>
                  </a:lnTo>
                  <a:lnTo>
                    <a:pt x="127139" y="106836"/>
                  </a:lnTo>
                  <a:lnTo>
                    <a:pt x="118307" y="111561"/>
                  </a:lnTo>
                  <a:lnTo>
                    <a:pt x="107340" y="115144"/>
                  </a:lnTo>
                  <a:lnTo>
                    <a:pt x="94741" y="117753"/>
                  </a:lnTo>
                  <a:lnTo>
                    <a:pt x="81223" y="119603"/>
                  </a:lnTo>
                  <a:lnTo>
                    <a:pt x="67294" y="120892"/>
                  </a:lnTo>
                  <a:lnTo>
                    <a:pt x="53628" y="121780"/>
                  </a:lnTo>
                  <a:lnTo>
                    <a:pt x="39708" y="122481"/>
                  </a:lnTo>
                  <a:lnTo>
                    <a:pt x="23201" y="123062"/>
                  </a:lnTo>
                  <a:lnTo>
                    <a:pt x="0" y="1236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58543" y="408401"/>
              <a:ext cx="214393" cy="186738"/>
            </a:xfrm>
            <a:custGeom>
              <a:avLst/>
              <a:gdLst/>
              <a:ahLst/>
              <a:cxnLst/>
              <a:rect l="0" t="0" r="0" b="0"/>
              <a:pathLst>
                <a:path w="214393" h="186738">
                  <a:moveTo>
                    <a:pt x="173954" y="23267"/>
                  </a:moveTo>
                  <a:lnTo>
                    <a:pt x="165019" y="17466"/>
                  </a:lnTo>
                  <a:lnTo>
                    <a:pt x="155391" y="12542"/>
                  </a:lnTo>
                  <a:lnTo>
                    <a:pt x="144109" y="8049"/>
                  </a:lnTo>
                  <a:lnTo>
                    <a:pt x="131614" y="4173"/>
                  </a:lnTo>
                  <a:lnTo>
                    <a:pt x="118783" y="1457"/>
                  </a:lnTo>
                  <a:lnTo>
                    <a:pt x="106164" y="101"/>
                  </a:lnTo>
                  <a:lnTo>
                    <a:pt x="93953" y="0"/>
                  </a:lnTo>
                  <a:lnTo>
                    <a:pt x="82159" y="918"/>
                  </a:lnTo>
                  <a:lnTo>
                    <a:pt x="70714" y="2612"/>
                  </a:lnTo>
                  <a:lnTo>
                    <a:pt x="59538" y="5036"/>
                  </a:lnTo>
                  <a:lnTo>
                    <a:pt x="48561" y="8333"/>
                  </a:lnTo>
                  <a:lnTo>
                    <a:pt x="37733" y="12515"/>
                  </a:lnTo>
                  <a:lnTo>
                    <a:pt x="27341" y="17627"/>
                  </a:lnTo>
                  <a:lnTo>
                    <a:pt x="17968" y="23815"/>
                  </a:lnTo>
                  <a:lnTo>
                    <a:pt x="9868" y="31046"/>
                  </a:lnTo>
                  <a:lnTo>
                    <a:pt x="3618" y="38834"/>
                  </a:lnTo>
                  <a:lnTo>
                    <a:pt x="233" y="46367"/>
                  </a:lnTo>
                  <a:lnTo>
                    <a:pt x="0" y="53198"/>
                  </a:lnTo>
                  <a:lnTo>
                    <a:pt x="2591" y="58916"/>
                  </a:lnTo>
                  <a:lnTo>
                    <a:pt x="7445" y="63000"/>
                  </a:lnTo>
                  <a:lnTo>
                    <a:pt x="14005" y="65339"/>
                  </a:lnTo>
                  <a:lnTo>
                    <a:pt x="21963" y="66300"/>
                  </a:lnTo>
                  <a:lnTo>
                    <a:pt x="31265" y="66504"/>
                  </a:lnTo>
                  <a:lnTo>
                    <a:pt x="41773" y="66391"/>
                  </a:lnTo>
                  <a:lnTo>
                    <a:pt x="53268" y="66186"/>
                  </a:lnTo>
                  <a:lnTo>
                    <a:pt x="65514" y="65982"/>
                  </a:lnTo>
                  <a:lnTo>
                    <a:pt x="78305" y="65823"/>
                  </a:lnTo>
                  <a:lnTo>
                    <a:pt x="91319" y="66040"/>
                  </a:lnTo>
                  <a:lnTo>
                    <a:pt x="104130" y="67243"/>
                  </a:lnTo>
                  <a:lnTo>
                    <a:pt x="116523" y="69679"/>
                  </a:lnTo>
                  <a:lnTo>
                    <a:pt x="128471" y="73111"/>
                  </a:lnTo>
                  <a:lnTo>
                    <a:pt x="140035" y="77024"/>
                  </a:lnTo>
                  <a:lnTo>
                    <a:pt x="151294" y="81065"/>
                  </a:lnTo>
                  <a:lnTo>
                    <a:pt x="162161" y="85235"/>
                  </a:lnTo>
                  <a:lnTo>
                    <a:pt x="172393" y="89785"/>
                  </a:lnTo>
                  <a:lnTo>
                    <a:pt x="181904" y="94849"/>
                  </a:lnTo>
                  <a:lnTo>
                    <a:pt x="190596" y="100571"/>
                  </a:lnTo>
                  <a:lnTo>
                    <a:pt x="198289" y="107176"/>
                  </a:lnTo>
                  <a:lnTo>
                    <a:pt x="204969" y="114700"/>
                  </a:lnTo>
                  <a:lnTo>
                    <a:pt x="210285" y="123025"/>
                  </a:lnTo>
                  <a:lnTo>
                    <a:pt x="213500" y="131985"/>
                  </a:lnTo>
                  <a:lnTo>
                    <a:pt x="214392" y="141408"/>
                  </a:lnTo>
                  <a:lnTo>
                    <a:pt x="212872" y="150836"/>
                  </a:lnTo>
                  <a:lnTo>
                    <a:pt x="208735" y="159552"/>
                  </a:lnTo>
                  <a:lnTo>
                    <a:pt x="202136" y="167220"/>
                  </a:lnTo>
                  <a:lnTo>
                    <a:pt x="193487" y="173689"/>
                  </a:lnTo>
                  <a:lnTo>
                    <a:pt x="183256" y="178817"/>
                  </a:lnTo>
                  <a:lnTo>
                    <a:pt x="171867" y="182669"/>
                  </a:lnTo>
                  <a:lnTo>
                    <a:pt x="159818" y="185291"/>
                  </a:lnTo>
                  <a:lnTo>
                    <a:pt x="147665" y="186618"/>
                  </a:lnTo>
                  <a:lnTo>
                    <a:pt x="135726" y="186737"/>
                  </a:lnTo>
                  <a:lnTo>
                    <a:pt x="124356" y="185818"/>
                  </a:lnTo>
                  <a:lnTo>
                    <a:pt x="112822" y="183835"/>
                  </a:lnTo>
                  <a:lnTo>
                    <a:pt x="99001" y="179499"/>
                  </a:lnTo>
                  <a:lnTo>
                    <a:pt x="79197" y="1706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23109" y="476775"/>
              <a:ext cx="107007" cy="272765"/>
            </a:xfrm>
            <a:custGeom>
              <a:avLst/>
              <a:gdLst/>
              <a:ahLst/>
              <a:cxnLst/>
              <a:rect l="0" t="0" r="0" b="0"/>
              <a:pathLst>
                <a:path w="107007" h="272765">
                  <a:moveTo>
                    <a:pt x="4144" y="91763"/>
                  </a:moveTo>
                  <a:lnTo>
                    <a:pt x="7078" y="100565"/>
                  </a:lnTo>
                  <a:lnTo>
                    <a:pt x="9860" y="108911"/>
                  </a:lnTo>
                  <a:lnTo>
                    <a:pt x="12755" y="117615"/>
                  </a:lnTo>
                  <a:lnTo>
                    <a:pt x="15624" y="126908"/>
                  </a:lnTo>
                  <a:lnTo>
                    <a:pt x="18140" y="137052"/>
                  </a:lnTo>
                  <a:lnTo>
                    <a:pt x="20150" y="148097"/>
                  </a:lnTo>
                  <a:lnTo>
                    <a:pt x="21663" y="159937"/>
                  </a:lnTo>
                  <a:lnTo>
                    <a:pt x="22758" y="172407"/>
                  </a:lnTo>
                  <a:lnTo>
                    <a:pt x="23535" y="185345"/>
                  </a:lnTo>
                  <a:lnTo>
                    <a:pt x="24244" y="198454"/>
                  </a:lnTo>
                  <a:lnTo>
                    <a:pt x="25261" y="211328"/>
                  </a:lnTo>
                  <a:lnTo>
                    <a:pt x="26760" y="223768"/>
                  </a:lnTo>
                  <a:lnTo>
                    <a:pt x="28582" y="235917"/>
                  </a:lnTo>
                  <a:lnTo>
                    <a:pt x="30345" y="248147"/>
                  </a:lnTo>
                  <a:lnTo>
                    <a:pt x="31826" y="260587"/>
                  </a:lnTo>
                  <a:lnTo>
                    <a:pt x="33045" y="270148"/>
                  </a:lnTo>
                  <a:lnTo>
                    <a:pt x="33862" y="272764"/>
                  </a:lnTo>
                  <a:lnTo>
                    <a:pt x="33876" y="269449"/>
                  </a:lnTo>
                  <a:lnTo>
                    <a:pt x="33028" y="262177"/>
                  </a:lnTo>
                  <a:lnTo>
                    <a:pt x="31444" y="252417"/>
                  </a:lnTo>
                  <a:lnTo>
                    <a:pt x="29292" y="241107"/>
                  </a:lnTo>
                  <a:lnTo>
                    <a:pt x="26723" y="228819"/>
                  </a:lnTo>
                  <a:lnTo>
                    <a:pt x="23859" y="215746"/>
                  </a:lnTo>
                  <a:lnTo>
                    <a:pt x="20789" y="201802"/>
                  </a:lnTo>
                  <a:lnTo>
                    <a:pt x="17581" y="187003"/>
                  </a:lnTo>
                  <a:lnTo>
                    <a:pt x="14444" y="171633"/>
                  </a:lnTo>
                  <a:lnTo>
                    <a:pt x="11717" y="156159"/>
                  </a:lnTo>
                  <a:lnTo>
                    <a:pt x="9546" y="140859"/>
                  </a:lnTo>
                  <a:lnTo>
                    <a:pt x="7750" y="125821"/>
                  </a:lnTo>
                  <a:lnTo>
                    <a:pt x="5929" y="111037"/>
                  </a:lnTo>
                  <a:lnTo>
                    <a:pt x="3858" y="96467"/>
                  </a:lnTo>
                  <a:lnTo>
                    <a:pt x="1805" y="82224"/>
                  </a:lnTo>
                  <a:lnTo>
                    <a:pt x="412" y="68573"/>
                  </a:lnTo>
                  <a:lnTo>
                    <a:pt x="0" y="55614"/>
                  </a:lnTo>
                  <a:lnTo>
                    <a:pt x="725" y="43453"/>
                  </a:lnTo>
                  <a:lnTo>
                    <a:pt x="2740" y="32277"/>
                  </a:lnTo>
                  <a:lnTo>
                    <a:pt x="5994" y="22107"/>
                  </a:lnTo>
                  <a:lnTo>
                    <a:pt x="10451" y="13294"/>
                  </a:lnTo>
                  <a:lnTo>
                    <a:pt x="16184" y="6577"/>
                  </a:lnTo>
                  <a:lnTo>
                    <a:pt x="23107" y="2177"/>
                  </a:lnTo>
                  <a:lnTo>
                    <a:pt x="30855" y="19"/>
                  </a:lnTo>
                  <a:lnTo>
                    <a:pt x="38893" y="0"/>
                  </a:lnTo>
                  <a:lnTo>
                    <a:pt x="46893" y="1837"/>
                  </a:lnTo>
                  <a:lnTo>
                    <a:pt x="54891" y="5153"/>
                  </a:lnTo>
                  <a:lnTo>
                    <a:pt x="63172" y="9578"/>
                  </a:lnTo>
                  <a:lnTo>
                    <a:pt x="71884" y="14811"/>
                  </a:lnTo>
                  <a:lnTo>
                    <a:pt x="80701" y="20778"/>
                  </a:lnTo>
                  <a:lnTo>
                    <a:pt x="88942" y="27615"/>
                  </a:lnTo>
                  <a:lnTo>
                    <a:pt x="96249" y="35321"/>
                  </a:lnTo>
                  <a:lnTo>
                    <a:pt x="102121" y="43615"/>
                  </a:lnTo>
                  <a:lnTo>
                    <a:pt x="105777" y="52028"/>
                  </a:lnTo>
                  <a:lnTo>
                    <a:pt x="107006" y="60280"/>
                  </a:lnTo>
                  <a:lnTo>
                    <a:pt x="106066" y="68278"/>
                  </a:lnTo>
                  <a:lnTo>
                    <a:pt x="103392" y="76029"/>
                  </a:lnTo>
                  <a:lnTo>
                    <a:pt x="99405" y="83566"/>
                  </a:lnTo>
                  <a:lnTo>
                    <a:pt x="94140" y="90610"/>
                  </a:lnTo>
                  <a:lnTo>
                    <a:pt x="87259" y="96589"/>
                  </a:lnTo>
                  <a:lnTo>
                    <a:pt x="78721" y="101278"/>
                  </a:lnTo>
                  <a:lnTo>
                    <a:pt x="69157" y="104773"/>
                  </a:lnTo>
                  <a:lnTo>
                    <a:pt x="58668" y="107663"/>
                  </a:lnTo>
                  <a:lnTo>
                    <a:pt x="45213" y="110200"/>
                  </a:lnTo>
                  <a:lnTo>
                    <a:pt x="25202" y="11282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95709" y="484310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4" y="46446"/>
                  </a:lnTo>
                  <a:lnTo>
                    <a:pt x="6180" y="58458"/>
                  </a:lnTo>
                  <a:lnTo>
                    <a:pt x="8847" y="70256"/>
                  </a:lnTo>
                  <a:lnTo>
                    <a:pt x="11810" y="81707"/>
                  </a:lnTo>
                  <a:lnTo>
                    <a:pt x="15470" y="94034"/>
                  </a:lnTo>
                  <a:lnTo>
                    <a:pt x="21263" y="110554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64124" y="3790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90466" y="273500"/>
              <a:ext cx="126343" cy="368739"/>
            </a:xfrm>
            <a:custGeom>
              <a:avLst/>
              <a:gdLst/>
              <a:ahLst/>
              <a:cxnLst/>
              <a:rect l="0" t="0" r="0" b="0"/>
              <a:pathLst>
                <a:path w="126343" h="368739">
                  <a:moveTo>
                    <a:pt x="0" y="231867"/>
                  </a:moveTo>
                  <a:lnTo>
                    <a:pt x="8869" y="234734"/>
                  </a:lnTo>
                  <a:lnTo>
                    <a:pt x="17856" y="236876"/>
                  </a:lnTo>
                  <a:lnTo>
                    <a:pt x="27841" y="238470"/>
                  </a:lnTo>
                  <a:lnTo>
                    <a:pt x="38476" y="239305"/>
                  </a:lnTo>
                  <a:lnTo>
                    <a:pt x="48991" y="238857"/>
                  </a:lnTo>
                  <a:lnTo>
                    <a:pt x="58930" y="236943"/>
                  </a:lnTo>
                  <a:lnTo>
                    <a:pt x="67698" y="233534"/>
                  </a:lnTo>
                  <a:lnTo>
                    <a:pt x="74441" y="228577"/>
                  </a:lnTo>
                  <a:lnTo>
                    <a:pt x="78877" y="222218"/>
                  </a:lnTo>
                  <a:lnTo>
                    <a:pt x="80733" y="215206"/>
                  </a:lnTo>
                  <a:lnTo>
                    <a:pt x="79492" y="208733"/>
                  </a:lnTo>
                  <a:lnTo>
                    <a:pt x="75184" y="203442"/>
                  </a:lnTo>
                  <a:lnTo>
                    <a:pt x="68583" y="199912"/>
                  </a:lnTo>
                  <a:lnTo>
                    <a:pt x="60876" y="198900"/>
                  </a:lnTo>
                  <a:lnTo>
                    <a:pt x="52851" y="200561"/>
                  </a:lnTo>
                  <a:lnTo>
                    <a:pt x="44878" y="204575"/>
                  </a:lnTo>
                  <a:lnTo>
                    <a:pt x="37079" y="210459"/>
                  </a:lnTo>
                  <a:lnTo>
                    <a:pt x="29478" y="217746"/>
                  </a:lnTo>
                  <a:lnTo>
                    <a:pt x="22375" y="226208"/>
                  </a:lnTo>
                  <a:lnTo>
                    <a:pt x="16348" y="235857"/>
                  </a:lnTo>
                  <a:lnTo>
                    <a:pt x="11629" y="246597"/>
                  </a:lnTo>
                  <a:lnTo>
                    <a:pt x="8289" y="258078"/>
                  </a:lnTo>
                  <a:lnTo>
                    <a:pt x="6412" y="269783"/>
                  </a:lnTo>
                  <a:lnTo>
                    <a:pt x="5897" y="281394"/>
                  </a:lnTo>
                  <a:lnTo>
                    <a:pt x="6667" y="292630"/>
                  </a:lnTo>
                  <a:lnTo>
                    <a:pt x="8772" y="303177"/>
                  </a:lnTo>
                  <a:lnTo>
                    <a:pt x="12119" y="312926"/>
                  </a:lnTo>
                  <a:lnTo>
                    <a:pt x="16822" y="321625"/>
                  </a:lnTo>
                  <a:lnTo>
                    <a:pt x="23260" y="328798"/>
                  </a:lnTo>
                  <a:lnTo>
                    <a:pt x="31473" y="334308"/>
                  </a:lnTo>
                  <a:lnTo>
                    <a:pt x="40903" y="337687"/>
                  </a:lnTo>
                  <a:lnTo>
                    <a:pt x="50610" y="338000"/>
                  </a:lnTo>
                  <a:lnTo>
                    <a:pt x="60018" y="335024"/>
                  </a:lnTo>
                  <a:lnTo>
                    <a:pt x="68771" y="329298"/>
                  </a:lnTo>
                  <a:lnTo>
                    <a:pt x="76571" y="321718"/>
                  </a:lnTo>
                  <a:lnTo>
                    <a:pt x="83368" y="312993"/>
                  </a:lnTo>
                  <a:lnTo>
                    <a:pt x="89287" y="303412"/>
                  </a:lnTo>
                  <a:lnTo>
                    <a:pt x="94513" y="292938"/>
                  </a:lnTo>
                  <a:lnTo>
                    <a:pt x="99216" y="281598"/>
                  </a:lnTo>
                  <a:lnTo>
                    <a:pt x="103378" y="269358"/>
                  </a:lnTo>
                  <a:lnTo>
                    <a:pt x="106804" y="256070"/>
                  </a:lnTo>
                  <a:lnTo>
                    <a:pt x="109442" y="241754"/>
                  </a:lnTo>
                  <a:lnTo>
                    <a:pt x="111384" y="226561"/>
                  </a:lnTo>
                  <a:lnTo>
                    <a:pt x="112770" y="210684"/>
                  </a:lnTo>
                  <a:lnTo>
                    <a:pt x="113736" y="194309"/>
                  </a:lnTo>
                  <a:lnTo>
                    <a:pt x="114232" y="177907"/>
                  </a:lnTo>
                  <a:lnTo>
                    <a:pt x="114041" y="162202"/>
                  </a:lnTo>
                  <a:lnTo>
                    <a:pt x="113099" y="147522"/>
                  </a:lnTo>
                  <a:lnTo>
                    <a:pt x="111482" y="133529"/>
                  </a:lnTo>
                  <a:lnTo>
                    <a:pt x="109326" y="119446"/>
                  </a:lnTo>
                  <a:lnTo>
                    <a:pt x="106766" y="104821"/>
                  </a:lnTo>
                  <a:lnTo>
                    <a:pt x="103911" y="89707"/>
                  </a:lnTo>
                  <a:lnTo>
                    <a:pt x="100849" y="74474"/>
                  </a:lnTo>
                  <a:lnTo>
                    <a:pt x="97638" y="59375"/>
                  </a:lnTo>
                  <a:lnTo>
                    <a:pt x="94161" y="44658"/>
                  </a:lnTo>
                  <a:lnTo>
                    <a:pt x="90141" y="30629"/>
                  </a:lnTo>
                  <a:lnTo>
                    <a:pt x="85470" y="17425"/>
                  </a:lnTo>
                  <a:lnTo>
                    <a:pt x="80173" y="6477"/>
                  </a:lnTo>
                  <a:lnTo>
                    <a:pt x="75011" y="403"/>
                  </a:lnTo>
                  <a:lnTo>
                    <a:pt x="71087" y="0"/>
                  </a:lnTo>
                  <a:lnTo>
                    <a:pt x="68403" y="4550"/>
                  </a:lnTo>
                  <a:lnTo>
                    <a:pt x="66623" y="12944"/>
                  </a:lnTo>
                  <a:lnTo>
                    <a:pt x="65451" y="24321"/>
                  </a:lnTo>
                  <a:lnTo>
                    <a:pt x="64681" y="38171"/>
                  </a:lnTo>
                  <a:lnTo>
                    <a:pt x="64177" y="54004"/>
                  </a:lnTo>
                  <a:lnTo>
                    <a:pt x="64013" y="70861"/>
                  </a:lnTo>
                  <a:lnTo>
                    <a:pt x="64439" y="87414"/>
                  </a:lnTo>
                  <a:lnTo>
                    <a:pt x="65544" y="102954"/>
                  </a:lnTo>
                  <a:lnTo>
                    <a:pt x="67271" y="117337"/>
                  </a:lnTo>
                  <a:lnTo>
                    <a:pt x="69502" y="130694"/>
                  </a:lnTo>
                  <a:lnTo>
                    <a:pt x="72115" y="143250"/>
                  </a:lnTo>
                  <a:lnTo>
                    <a:pt x="75004" y="155703"/>
                  </a:lnTo>
                  <a:lnTo>
                    <a:pt x="78089" y="169145"/>
                  </a:lnTo>
                  <a:lnTo>
                    <a:pt x="81311" y="184090"/>
                  </a:lnTo>
                  <a:lnTo>
                    <a:pt x="84625" y="200371"/>
                  </a:lnTo>
                  <a:lnTo>
                    <a:pt x="88004" y="217443"/>
                  </a:lnTo>
                  <a:lnTo>
                    <a:pt x="91425" y="234881"/>
                  </a:lnTo>
                  <a:lnTo>
                    <a:pt x="94875" y="252130"/>
                  </a:lnTo>
                  <a:lnTo>
                    <a:pt x="98346" y="268470"/>
                  </a:lnTo>
                  <a:lnTo>
                    <a:pt x="101829" y="283600"/>
                  </a:lnTo>
                  <a:lnTo>
                    <a:pt x="105320" y="297569"/>
                  </a:lnTo>
                  <a:lnTo>
                    <a:pt x="108818" y="310580"/>
                  </a:lnTo>
                  <a:lnTo>
                    <a:pt x="112315" y="322842"/>
                  </a:lnTo>
                  <a:lnTo>
                    <a:pt x="115659" y="334103"/>
                  </a:lnTo>
                  <a:lnTo>
                    <a:pt x="118880" y="344741"/>
                  </a:lnTo>
                  <a:lnTo>
                    <a:pt x="122261" y="355696"/>
                  </a:lnTo>
                  <a:lnTo>
                    <a:pt x="126342" y="3687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27336" y="484325"/>
              <a:ext cx="126343" cy="126949"/>
            </a:xfrm>
            <a:custGeom>
              <a:avLst/>
              <a:gdLst/>
              <a:ahLst/>
              <a:cxnLst/>
              <a:rect l="0" t="0" r="0" b="0"/>
              <a:pathLst>
                <a:path w="126343" h="126949">
                  <a:moveTo>
                    <a:pt x="0" y="73685"/>
                  </a:moveTo>
                  <a:lnTo>
                    <a:pt x="5935" y="68018"/>
                  </a:lnTo>
                  <a:lnTo>
                    <a:pt x="12139" y="64375"/>
                  </a:lnTo>
                  <a:lnTo>
                    <a:pt x="19239" y="62456"/>
                  </a:lnTo>
                  <a:lnTo>
                    <a:pt x="27353" y="61609"/>
                  </a:lnTo>
                  <a:lnTo>
                    <a:pt x="36647" y="60932"/>
                  </a:lnTo>
                  <a:lnTo>
                    <a:pt x="47091" y="59897"/>
                  </a:lnTo>
                  <a:lnTo>
                    <a:pt x="58343" y="58341"/>
                  </a:lnTo>
                  <a:lnTo>
                    <a:pt x="69881" y="56286"/>
                  </a:lnTo>
                  <a:lnTo>
                    <a:pt x="81359" y="53809"/>
                  </a:lnTo>
                  <a:lnTo>
                    <a:pt x="91994" y="50516"/>
                  </a:lnTo>
                  <a:lnTo>
                    <a:pt x="100538" y="45570"/>
                  </a:lnTo>
                  <a:lnTo>
                    <a:pt x="106488" y="38663"/>
                  </a:lnTo>
                  <a:lnTo>
                    <a:pt x="109684" y="30432"/>
                  </a:lnTo>
                  <a:lnTo>
                    <a:pt x="109949" y="22138"/>
                  </a:lnTo>
                  <a:lnTo>
                    <a:pt x="107498" y="14537"/>
                  </a:lnTo>
                  <a:lnTo>
                    <a:pt x="102805" y="8167"/>
                  </a:lnTo>
                  <a:lnTo>
                    <a:pt x="96392" y="3579"/>
                  </a:lnTo>
                  <a:lnTo>
                    <a:pt x="88719" y="878"/>
                  </a:lnTo>
                  <a:lnTo>
                    <a:pt x="80150" y="0"/>
                  </a:lnTo>
                  <a:lnTo>
                    <a:pt x="70955" y="907"/>
                  </a:lnTo>
                  <a:lnTo>
                    <a:pt x="61342" y="3409"/>
                  </a:lnTo>
                  <a:lnTo>
                    <a:pt x="51939" y="7524"/>
                  </a:lnTo>
                  <a:lnTo>
                    <a:pt x="43765" y="13558"/>
                  </a:lnTo>
                  <a:lnTo>
                    <a:pt x="37270" y="21505"/>
                  </a:lnTo>
                  <a:lnTo>
                    <a:pt x="32401" y="31095"/>
                  </a:lnTo>
                  <a:lnTo>
                    <a:pt x="28885" y="41973"/>
                  </a:lnTo>
                  <a:lnTo>
                    <a:pt x="26415" y="53798"/>
                  </a:lnTo>
                  <a:lnTo>
                    <a:pt x="25043" y="65974"/>
                  </a:lnTo>
                  <a:lnTo>
                    <a:pt x="25161" y="77680"/>
                  </a:lnTo>
                  <a:lnTo>
                    <a:pt x="26870" y="88506"/>
                  </a:lnTo>
                  <a:lnTo>
                    <a:pt x="30152" y="98247"/>
                  </a:lnTo>
                  <a:lnTo>
                    <a:pt x="35027" y="106725"/>
                  </a:lnTo>
                  <a:lnTo>
                    <a:pt x="41347" y="113975"/>
                  </a:lnTo>
                  <a:lnTo>
                    <a:pt x="48845" y="119863"/>
                  </a:lnTo>
                  <a:lnTo>
                    <a:pt x="57239" y="124003"/>
                  </a:lnTo>
                  <a:lnTo>
                    <a:pt x="66285" y="126341"/>
                  </a:lnTo>
                  <a:lnTo>
                    <a:pt x="75628" y="126948"/>
                  </a:lnTo>
                  <a:lnTo>
                    <a:pt x="84820" y="125844"/>
                  </a:lnTo>
                  <a:lnTo>
                    <a:pt x="93661" y="123195"/>
                  </a:lnTo>
                  <a:lnTo>
                    <a:pt x="102658" y="119400"/>
                  </a:lnTo>
                  <a:lnTo>
                    <a:pt x="112924" y="113790"/>
                  </a:lnTo>
                  <a:lnTo>
                    <a:pt x="126342" y="1052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64207" y="463253"/>
              <a:ext cx="115814" cy="144438"/>
            </a:xfrm>
            <a:custGeom>
              <a:avLst/>
              <a:gdLst/>
              <a:ahLst/>
              <a:cxnLst/>
              <a:rect l="0" t="0" r="0" b="0"/>
              <a:pathLst>
                <a:path w="115814" h="144438">
                  <a:moveTo>
                    <a:pt x="0" y="84228"/>
                  </a:moveTo>
                  <a:lnTo>
                    <a:pt x="5800" y="93030"/>
                  </a:lnTo>
                  <a:lnTo>
                    <a:pt x="10725" y="101376"/>
                  </a:lnTo>
                  <a:lnTo>
                    <a:pt x="15232" y="110071"/>
                  </a:lnTo>
                  <a:lnTo>
                    <a:pt x="19626" y="119019"/>
                  </a:lnTo>
                  <a:lnTo>
                    <a:pt x="24287" y="127865"/>
                  </a:lnTo>
                  <a:lnTo>
                    <a:pt x="29389" y="136352"/>
                  </a:lnTo>
                  <a:lnTo>
                    <a:pt x="34449" y="142605"/>
                  </a:lnTo>
                  <a:lnTo>
                    <a:pt x="37993" y="144437"/>
                  </a:lnTo>
                  <a:lnTo>
                    <a:pt x="38923" y="142767"/>
                  </a:lnTo>
                  <a:lnTo>
                    <a:pt x="37489" y="138914"/>
                  </a:lnTo>
                  <a:lnTo>
                    <a:pt x="34459" y="133612"/>
                  </a:lnTo>
                  <a:lnTo>
                    <a:pt x="30668" y="127088"/>
                  </a:lnTo>
                  <a:lnTo>
                    <a:pt x="26644" y="119515"/>
                  </a:lnTo>
                  <a:lnTo>
                    <a:pt x="22788" y="110938"/>
                  </a:lnTo>
                  <a:lnTo>
                    <a:pt x="19494" y="101253"/>
                  </a:lnTo>
                  <a:lnTo>
                    <a:pt x="16911" y="90508"/>
                  </a:lnTo>
                  <a:lnTo>
                    <a:pt x="15157" y="79033"/>
                  </a:lnTo>
                  <a:lnTo>
                    <a:pt x="14420" y="67337"/>
                  </a:lnTo>
                  <a:lnTo>
                    <a:pt x="14709" y="55740"/>
                  </a:lnTo>
                  <a:lnTo>
                    <a:pt x="16206" y="44683"/>
                  </a:lnTo>
                  <a:lnTo>
                    <a:pt x="19338" y="34790"/>
                  </a:lnTo>
                  <a:lnTo>
                    <a:pt x="24192" y="26293"/>
                  </a:lnTo>
                  <a:lnTo>
                    <a:pt x="30722" y="19249"/>
                  </a:lnTo>
                  <a:lnTo>
                    <a:pt x="38926" y="13727"/>
                  </a:lnTo>
                  <a:lnTo>
                    <a:pt x="48620" y="9602"/>
                  </a:lnTo>
                  <a:lnTo>
                    <a:pt x="59296" y="6619"/>
                  </a:lnTo>
                  <a:lnTo>
                    <a:pt x="71464" y="4195"/>
                  </a:lnTo>
                  <a:lnTo>
                    <a:pt x="88425" y="211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32704" y="494839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4"/>
                  </a:lnTo>
                  <a:lnTo>
                    <a:pt x="3864" y="54416"/>
                  </a:lnTo>
                  <a:lnTo>
                    <a:pt x="6181" y="67924"/>
                  </a:lnTo>
                  <a:lnTo>
                    <a:pt x="8847" y="81573"/>
                  </a:lnTo>
                  <a:lnTo>
                    <a:pt x="11771" y="95167"/>
                  </a:lnTo>
                  <a:lnTo>
                    <a:pt x="14877" y="108368"/>
                  </a:lnTo>
                  <a:lnTo>
                    <a:pt x="18108" y="121009"/>
                  </a:lnTo>
                  <a:lnTo>
                    <a:pt x="21271" y="132655"/>
                  </a:lnTo>
                  <a:lnTo>
                    <a:pt x="24350" y="143659"/>
                  </a:lnTo>
                  <a:lnTo>
                    <a:pt x="27616" y="154985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01119" y="389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89070" y="468355"/>
              <a:ext cx="154205" cy="152827"/>
            </a:xfrm>
            <a:custGeom>
              <a:avLst/>
              <a:gdLst/>
              <a:ahLst/>
              <a:cxnLst/>
              <a:rect l="0" t="0" r="0" b="0"/>
              <a:pathLst>
                <a:path w="154205" h="152827">
                  <a:moveTo>
                    <a:pt x="17333" y="26484"/>
                  </a:moveTo>
                  <a:lnTo>
                    <a:pt x="20267" y="35419"/>
                  </a:lnTo>
                  <a:lnTo>
                    <a:pt x="23050" y="45046"/>
                  </a:lnTo>
                  <a:lnTo>
                    <a:pt x="25949" y="56329"/>
                  </a:lnTo>
                  <a:lnTo>
                    <a:pt x="28989" y="68824"/>
                  </a:lnTo>
                  <a:lnTo>
                    <a:pt x="32155" y="81655"/>
                  </a:lnTo>
                  <a:lnTo>
                    <a:pt x="35383" y="94256"/>
                  </a:lnTo>
                  <a:lnTo>
                    <a:pt x="37410" y="105776"/>
                  </a:lnTo>
                  <a:lnTo>
                    <a:pt x="36576" y="114332"/>
                  </a:lnTo>
                  <a:lnTo>
                    <a:pt x="33431" y="118532"/>
                  </a:lnTo>
                  <a:lnTo>
                    <a:pt x="29187" y="118685"/>
                  </a:lnTo>
                  <a:lnTo>
                    <a:pt x="24638" y="115669"/>
                  </a:lnTo>
                  <a:lnTo>
                    <a:pt x="20149" y="110333"/>
                  </a:lnTo>
                  <a:lnTo>
                    <a:pt x="15843" y="103355"/>
                  </a:lnTo>
                  <a:lnTo>
                    <a:pt x="11735" y="95233"/>
                  </a:lnTo>
                  <a:lnTo>
                    <a:pt x="7961" y="86159"/>
                  </a:lnTo>
                  <a:lnTo>
                    <a:pt x="4790" y="76079"/>
                  </a:lnTo>
                  <a:lnTo>
                    <a:pt x="2324" y="65037"/>
                  </a:lnTo>
                  <a:lnTo>
                    <a:pt x="665" y="53349"/>
                  </a:lnTo>
                  <a:lnTo>
                    <a:pt x="0" y="41502"/>
                  </a:lnTo>
                  <a:lnTo>
                    <a:pt x="346" y="29810"/>
                  </a:lnTo>
                  <a:lnTo>
                    <a:pt x="2053" y="19027"/>
                  </a:lnTo>
                  <a:lnTo>
                    <a:pt x="5858" y="10382"/>
                  </a:lnTo>
                  <a:lnTo>
                    <a:pt x="11974" y="4359"/>
                  </a:lnTo>
                  <a:lnTo>
                    <a:pt x="19996" y="944"/>
                  </a:lnTo>
                  <a:lnTo>
                    <a:pt x="29207" y="0"/>
                  </a:lnTo>
                  <a:lnTo>
                    <a:pt x="39061" y="1181"/>
                  </a:lnTo>
                  <a:lnTo>
                    <a:pt x="49080" y="4208"/>
                  </a:lnTo>
                  <a:lnTo>
                    <a:pt x="58792" y="8963"/>
                  </a:lnTo>
                  <a:lnTo>
                    <a:pt x="67983" y="15227"/>
                  </a:lnTo>
                  <a:lnTo>
                    <a:pt x="76644" y="22700"/>
                  </a:lnTo>
                  <a:lnTo>
                    <a:pt x="84855" y="31084"/>
                  </a:lnTo>
                  <a:lnTo>
                    <a:pt x="92712" y="40131"/>
                  </a:lnTo>
                  <a:lnTo>
                    <a:pt x="100144" y="49645"/>
                  </a:lnTo>
                  <a:lnTo>
                    <a:pt x="106916" y="59485"/>
                  </a:lnTo>
                  <a:lnTo>
                    <a:pt x="112960" y="69543"/>
                  </a:lnTo>
                  <a:lnTo>
                    <a:pt x="118512" y="79585"/>
                  </a:lnTo>
                  <a:lnTo>
                    <a:pt x="124008" y="89255"/>
                  </a:lnTo>
                  <a:lnTo>
                    <a:pt x="129699" y="98389"/>
                  </a:lnTo>
                  <a:lnTo>
                    <a:pt x="135358" y="107083"/>
                  </a:lnTo>
                  <a:lnTo>
                    <a:pt x="140924" y="116660"/>
                  </a:lnTo>
                  <a:lnTo>
                    <a:pt x="146889" y="130196"/>
                  </a:lnTo>
                  <a:lnTo>
                    <a:pt x="154204" y="1528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85429" y="485039"/>
              <a:ext cx="221100" cy="125614"/>
            </a:xfrm>
            <a:custGeom>
              <a:avLst/>
              <a:gdLst/>
              <a:ahLst/>
              <a:cxnLst/>
              <a:rect l="0" t="0" r="0" b="0"/>
              <a:pathLst>
                <a:path w="221100" h="125614">
                  <a:moveTo>
                    <a:pt x="0" y="9800"/>
                  </a:moveTo>
                  <a:lnTo>
                    <a:pt x="1" y="21535"/>
                  </a:lnTo>
                  <a:lnTo>
                    <a:pt x="1" y="32664"/>
                  </a:lnTo>
                  <a:lnTo>
                    <a:pt x="5" y="44262"/>
                  </a:lnTo>
                  <a:lnTo>
                    <a:pt x="178" y="56423"/>
                  </a:lnTo>
                  <a:lnTo>
                    <a:pt x="826" y="69083"/>
                  </a:lnTo>
                  <a:lnTo>
                    <a:pt x="2084" y="82035"/>
                  </a:lnTo>
                  <a:lnTo>
                    <a:pt x="4061" y="91523"/>
                  </a:lnTo>
                  <a:lnTo>
                    <a:pt x="6317" y="93001"/>
                  </a:lnTo>
                  <a:lnTo>
                    <a:pt x="7976" y="87949"/>
                  </a:lnTo>
                  <a:lnTo>
                    <a:pt x="9005" y="78529"/>
                  </a:lnTo>
                  <a:lnTo>
                    <a:pt x="9612" y="66278"/>
                  </a:lnTo>
                  <a:lnTo>
                    <a:pt x="9983" y="52215"/>
                  </a:lnTo>
                  <a:lnTo>
                    <a:pt x="10714" y="37637"/>
                  </a:lnTo>
                  <a:lnTo>
                    <a:pt x="12787" y="24185"/>
                  </a:lnTo>
                  <a:lnTo>
                    <a:pt x="16637" y="12672"/>
                  </a:lnTo>
                  <a:lnTo>
                    <a:pt x="22557" y="4150"/>
                  </a:lnTo>
                  <a:lnTo>
                    <a:pt x="29734" y="0"/>
                  </a:lnTo>
                  <a:lnTo>
                    <a:pt x="36445" y="91"/>
                  </a:lnTo>
                  <a:lnTo>
                    <a:pt x="42669" y="3455"/>
                  </a:lnTo>
                  <a:lnTo>
                    <a:pt x="48768" y="9134"/>
                  </a:lnTo>
                  <a:lnTo>
                    <a:pt x="54961" y="16400"/>
                  </a:lnTo>
                  <a:lnTo>
                    <a:pt x="61317" y="24740"/>
                  </a:lnTo>
                  <a:lnTo>
                    <a:pt x="67839" y="33781"/>
                  </a:lnTo>
                  <a:lnTo>
                    <a:pt x="74499" y="42466"/>
                  </a:lnTo>
                  <a:lnTo>
                    <a:pt x="81264" y="49098"/>
                  </a:lnTo>
                  <a:lnTo>
                    <a:pt x="88104" y="52919"/>
                  </a:lnTo>
                  <a:lnTo>
                    <a:pt x="94829" y="53855"/>
                  </a:lnTo>
                  <a:lnTo>
                    <a:pt x="101118" y="52058"/>
                  </a:lnTo>
                  <a:lnTo>
                    <a:pt x="106833" y="47924"/>
                  </a:lnTo>
                  <a:lnTo>
                    <a:pt x="112162" y="41948"/>
                  </a:lnTo>
                  <a:lnTo>
                    <a:pt x="117508" y="34600"/>
                  </a:lnTo>
                  <a:lnTo>
                    <a:pt x="123112" y="26287"/>
                  </a:lnTo>
                  <a:lnTo>
                    <a:pt x="129199" y="18119"/>
                  </a:lnTo>
                  <a:lnTo>
                    <a:pt x="136051" y="11847"/>
                  </a:lnTo>
                  <a:lnTo>
                    <a:pt x="143736" y="8280"/>
                  </a:lnTo>
                  <a:lnTo>
                    <a:pt x="151999" y="7686"/>
                  </a:lnTo>
                  <a:lnTo>
                    <a:pt x="160385" y="10246"/>
                  </a:lnTo>
                  <a:lnTo>
                    <a:pt x="168609" y="15707"/>
                  </a:lnTo>
                  <a:lnTo>
                    <a:pt x="176418" y="23387"/>
                  </a:lnTo>
                  <a:lnTo>
                    <a:pt x="183508" y="32418"/>
                  </a:lnTo>
                  <a:lnTo>
                    <a:pt x="189788" y="42185"/>
                  </a:lnTo>
                  <a:lnTo>
                    <a:pt x="195174" y="52499"/>
                  </a:lnTo>
                  <a:lnTo>
                    <a:pt x="199501" y="63479"/>
                  </a:lnTo>
                  <a:lnTo>
                    <a:pt x="202789" y="75142"/>
                  </a:lnTo>
                  <a:lnTo>
                    <a:pt x="205388" y="86798"/>
                  </a:lnTo>
                  <a:lnTo>
                    <a:pt x="208250" y="98267"/>
                  </a:lnTo>
                  <a:lnTo>
                    <a:pt x="212746" y="110556"/>
                  </a:lnTo>
                  <a:lnTo>
                    <a:pt x="221099" y="1256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38290" y="466526"/>
              <a:ext cx="199866" cy="144127"/>
            </a:xfrm>
            <a:custGeom>
              <a:avLst/>
              <a:gdLst/>
              <a:ahLst/>
              <a:cxnLst/>
              <a:rect l="0" t="0" r="0" b="0"/>
              <a:pathLst>
                <a:path w="199866" h="144127">
                  <a:moveTo>
                    <a:pt x="52466" y="59898"/>
                  </a:moveTo>
                  <a:lnTo>
                    <a:pt x="58199" y="53897"/>
                  </a:lnTo>
                  <a:lnTo>
                    <a:pt x="62483" y="47052"/>
                  </a:lnTo>
                  <a:lnTo>
                    <a:pt x="65675" y="38673"/>
                  </a:lnTo>
                  <a:lnTo>
                    <a:pt x="67519" y="29392"/>
                  </a:lnTo>
                  <a:lnTo>
                    <a:pt x="67271" y="20374"/>
                  </a:lnTo>
                  <a:lnTo>
                    <a:pt x="64705" y="12286"/>
                  </a:lnTo>
                  <a:lnTo>
                    <a:pt x="60058" y="5758"/>
                  </a:lnTo>
                  <a:lnTo>
                    <a:pt x="53737" y="1596"/>
                  </a:lnTo>
                  <a:lnTo>
                    <a:pt x="46165" y="0"/>
                  </a:lnTo>
                  <a:lnTo>
                    <a:pt x="38017" y="847"/>
                  </a:lnTo>
                  <a:lnTo>
                    <a:pt x="30176" y="3984"/>
                  </a:lnTo>
                  <a:lnTo>
                    <a:pt x="23099" y="9088"/>
                  </a:lnTo>
                  <a:lnTo>
                    <a:pt x="16860" y="15746"/>
                  </a:lnTo>
                  <a:lnTo>
                    <a:pt x="11355" y="23568"/>
                  </a:lnTo>
                  <a:lnTo>
                    <a:pt x="6440" y="32230"/>
                  </a:lnTo>
                  <a:lnTo>
                    <a:pt x="2460" y="41483"/>
                  </a:lnTo>
                  <a:lnTo>
                    <a:pt x="214" y="51145"/>
                  </a:lnTo>
                  <a:lnTo>
                    <a:pt x="0" y="61085"/>
                  </a:lnTo>
                  <a:lnTo>
                    <a:pt x="1653" y="71047"/>
                  </a:lnTo>
                  <a:lnTo>
                    <a:pt x="4821" y="80663"/>
                  </a:lnTo>
                  <a:lnTo>
                    <a:pt x="9141" y="89748"/>
                  </a:lnTo>
                  <a:lnTo>
                    <a:pt x="14463" y="97814"/>
                  </a:lnTo>
                  <a:lnTo>
                    <a:pt x="20851" y="104022"/>
                  </a:lnTo>
                  <a:lnTo>
                    <a:pt x="28254" y="108073"/>
                  </a:lnTo>
                  <a:lnTo>
                    <a:pt x="36511" y="109825"/>
                  </a:lnTo>
                  <a:lnTo>
                    <a:pt x="45431" y="109039"/>
                  </a:lnTo>
                  <a:lnTo>
                    <a:pt x="54831" y="105844"/>
                  </a:lnTo>
                  <a:lnTo>
                    <a:pt x="64245" y="100632"/>
                  </a:lnTo>
                  <a:lnTo>
                    <a:pt x="72953" y="93863"/>
                  </a:lnTo>
                  <a:lnTo>
                    <a:pt x="80649" y="85993"/>
                  </a:lnTo>
                  <a:lnTo>
                    <a:pt x="88355" y="78981"/>
                  </a:lnTo>
                  <a:lnTo>
                    <a:pt x="96777" y="75803"/>
                  </a:lnTo>
                  <a:lnTo>
                    <a:pt x="104790" y="76821"/>
                  </a:lnTo>
                  <a:lnTo>
                    <a:pt x="112269" y="80654"/>
                  </a:lnTo>
                  <a:lnTo>
                    <a:pt x="119433" y="86053"/>
                  </a:lnTo>
                  <a:lnTo>
                    <a:pt x="126455" y="92265"/>
                  </a:lnTo>
                  <a:lnTo>
                    <a:pt x="133427" y="98886"/>
                  </a:lnTo>
                  <a:lnTo>
                    <a:pt x="140394" y="105704"/>
                  </a:lnTo>
                  <a:lnTo>
                    <a:pt x="147536" y="112454"/>
                  </a:lnTo>
                  <a:lnTo>
                    <a:pt x="155164" y="118778"/>
                  </a:lnTo>
                  <a:lnTo>
                    <a:pt x="163393" y="124517"/>
                  </a:lnTo>
                  <a:lnTo>
                    <a:pt x="171731" y="129542"/>
                  </a:lnTo>
                  <a:lnTo>
                    <a:pt x="179990" y="134158"/>
                  </a:lnTo>
                  <a:lnTo>
                    <a:pt x="188899" y="138770"/>
                  </a:lnTo>
                  <a:lnTo>
                    <a:pt x="199865" y="1441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23019" y="490144"/>
              <a:ext cx="115964" cy="131038"/>
            </a:xfrm>
            <a:custGeom>
              <a:avLst/>
              <a:gdLst/>
              <a:ahLst/>
              <a:cxnLst/>
              <a:rect l="0" t="0" r="0" b="0"/>
              <a:pathLst>
                <a:path w="115964" h="131038">
                  <a:moveTo>
                    <a:pt x="4608" y="4695"/>
                  </a:moveTo>
                  <a:lnTo>
                    <a:pt x="1808" y="13496"/>
                  </a:lnTo>
                  <a:lnTo>
                    <a:pt x="306" y="21843"/>
                  </a:lnTo>
                  <a:lnTo>
                    <a:pt x="0" y="30546"/>
                  </a:lnTo>
                  <a:lnTo>
                    <a:pt x="679" y="39840"/>
                  </a:lnTo>
                  <a:lnTo>
                    <a:pt x="2147" y="49983"/>
                  </a:lnTo>
                  <a:lnTo>
                    <a:pt x="4220" y="60938"/>
                  </a:lnTo>
                  <a:lnTo>
                    <a:pt x="6866" y="69408"/>
                  </a:lnTo>
                  <a:lnTo>
                    <a:pt x="9621" y="71206"/>
                  </a:lnTo>
                  <a:lnTo>
                    <a:pt x="11654" y="67360"/>
                  </a:lnTo>
                  <a:lnTo>
                    <a:pt x="12965" y="59775"/>
                  </a:lnTo>
                  <a:lnTo>
                    <a:pt x="13946" y="50001"/>
                  </a:lnTo>
                  <a:lnTo>
                    <a:pt x="15093" y="39228"/>
                  </a:lnTo>
                  <a:lnTo>
                    <a:pt x="16672" y="28150"/>
                  </a:lnTo>
                  <a:lnTo>
                    <a:pt x="19212" y="17726"/>
                  </a:lnTo>
                  <a:lnTo>
                    <a:pt x="23580" y="9295"/>
                  </a:lnTo>
                  <a:lnTo>
                    <a:pt x="30067" y="3407"/>
                  </a:lnTo>
                  <a:lnTo>
                    <a:pt x="38169" y="245"/>
                  </a:lnTo>
                  <a:lnTo>
                    <a:pt x="46900" y="0"/>
                  </a:lnTo>
                  <a:lnTo>
                    <a:pt x="55619" y="2463"/>
                  </a:lnTo>
                  <a:lnTo>
                    <a:pt x="64061" y="7163"/>
                  </a:lnTo>
                  <a:lnTo>
                    <a:pt x="72175" y="13580"/>
                  </a:lnTo>
                  <a:lnTo>
                    <a:pt x="79993" y="21256"/>
                  </a:lnTo>
                  <a:lnTo>
                    <a:pt x="87410" y="29827"/>
                  </a:lnTo>
                  <a:lnTo>
                    <a:pt x="94179" y="39024"/>
                  </a:lnTo>
                  <a:lnTo>
                    <a:pt x="100215" y="48655"/>
                  </a:lnTo>
                  <a:lnTo>
                    <a:pt x="105423" y="58749"/>
                  </a:lnTo>
                  <a:lnTo>
                    <a:pt x="109625" y="69518"/>
                  </a:lnTo>
                  <a:lnTo>
                    <a:pt x="112815" y="81007"/>
                  </a:lnTo>
                  <a:lnTo>
                    <a:pt x="114951" y="92532"/>
                  </a:lnTo>
                  <a:lnTo>
                    <a:pt x="115963" y="103890"/>
                  </a:lnTo>
                  <a:lnTo>
                    <a:pt x="114823" y="116082"/>
                  </a:lnTo>
                  <a:lnTo>
                    <a:pt x="109892" y="13103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85554" y="494839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20" y="25842"/>
                  </a:lnTo>
                  <a:lnTo>
                    <a:pt x="15520" y="34790"/>
                  </a:lnTo>
                  <a:lnTo>
                    <a:pt x="21001" y="43637"/>
                  </a:lnTo>
                  <a:lnTo>
                    <a:pt x="26927" y="52176"/>
                  </a:lnTo>
                  <a:lnTo>
                    <a:pt x="33068" y="60449"/>
                  </a:lnTo>
                  <a:lnTo>
                    <a:pt x="39815" y="69689"/>
                  </a:lnTo>
                  <a:lnTo>
                    <a:pt x="48878" y="82939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32911" y="442196"/>
              <a:ext cx="168458" cy="494841"/>
            </a:xfrm>
            <a:custGeom>
              <a:avLst/>
              <a:gdLst/>
              <a:ahLst/>
              <a:cxnLst/>
              <a:rect l="0" t="0" r="0" b="0"/>
              <a:pathLst>
                <a:path w="168458" h="494841">
                  <a:moveTo>
                    <a:pt x="168457" y="0"/>
                  </a:moveTo>
                  <a:lnTo>
                    <a:pt x="165523" y="8936"/>
                  </a:lnTo>
                  <a:lnTo>
                    <a:pt x="162741" y="18563"/>
                  </a:lnTo>
                  <a:lnTo>
                    <a:pt x="159841" y="29846"/>
                  </a:lnTo>
                  <a:lnTo>
                    <a:pt x="156800" y="42340"/>
                  </a:lnTo>
                  <a:lnTo>
                    <a:pt x="153635" y="55172"/>
                  </a:lnTo>
                  <a:lnTo>
                    <a:pt x="150372" y="67790"/>
                  </a:lnTo>
                  <a:lnTo>
                    <a:pt x="147033" y="80000"/>
                  </a:lnTo>
                  <a:lnTo>
                    <a:pt x="143642" y="91795"/>
                  </a:lnTo>
                  <a:lnTo>
                    <a:pt x="140214" y="103245"/>
                  </a:lnTo>
                  <a:lnTo>
                    <a:pt x="136759" y="114593"/>
                  </a:lnTo>
                  <a:lnTo>
                    <a:pt x="133286" y="126219"/>
                  </a:lnTo>
                  <a:lnTo>
                    <a:pt x="129802" y="138309"/>
                  </a:lnTo>
                  <a:lnTo>
                    <a:pt x="126308" y="150872"/>
                  </a:lnTo>
                  <a:lnTo>
                    <a:pt x="122811" y="163839"/>
                  </a:lnTo>
                  <a:lnTo>
                    <a:pt x="119308" y="177115"/>
                  </a:lnTo>
                  <a:lnTo>
                    <a:pt x="115804" y="190453"/>
                  </a:lnTo>
                  <a:lnTo>
                    <a:pt x="112298" y="203481"/>
                  </a:lnTo>
                  <a:lnTo>
                    <a:pt x="108786" y="216023"/>
                  </a:lnTo>
                  <a:lnTo>
                    <a:pt x="105105" y="228242"/>
                  </a:lnTo>
                  <a:lnTo>
                    <a:pt x="100948" y="240519"/>
                  </a:lnTo>
                  <a:lnTo>
                    <a:pt x="96191" y="253074"/>
                  </a:lnTo>
                  <a:lnTo>
                    <a:pt x="91029" y="265796"/>
                  </a:lnTo>
                  <a:lnTo>
                    <a:pt x="85871" y="278343"/>
                  </a:lnTo>
                  <a:lnTo>
                    <a:pt x="80954" y="290527"/>
                  </a:lnTo>
                  <a:lnTo>
                    <a:pt x="76180" y="302320"/>
                  </a:lnTo>
                  <a:lnTo>
                    <a:pt x="71214" y="313771"/>
                  </a:lnTo>
                  <a:lnTo>
                    <a:pt x="65878" y="324960"/>
                  </a:lnTo>
                  <a:lnTo>
                    <a:pt x="60311" y="336118"/>
                  </a:lnTo>
                  <a:lnTo>
                    <a:pt x="54874" y="347609"/>
                  </a:lnTo>
                  <a:lnTo>
                    <a:pt x="49770" y="359601"/>
                  </a:lnTo>
                  <a:lnTo>
                    <a:pt x="45038" y="371927"/>
                  </a:lnTo>
                  <a:lnTo>
                    <a:pt x="40633" y="384202"/>
                  </a:lnTo>
                  <a:lnTo>
                    <a:pt x="36487" y="396199"/>
                  </a:lnTo>
                  <a:lnTo>
                    <a:pt x="32533" y="407865"/>
                  </a:lnTo>
                  <a:lnTo>
                    <a:pt x="28717" y="419231"/>
                  </a:lnTo>
                  <a:lnTo>
                    <a:pt x="24999" y="430353"/>
                  </a:lnTo>
                  <a:lnTo>
                    <a:pt x="21307" y="441222"/>
                  </a:lnTo>
                  <a:lnTo>
                    <a:pt x="17069" y="453034"/>
                  </a:lnTo>
                  <a:lnTo>
                    <a:pt x="10795" y="469064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57604" y="191354"/>
              <a:ext cx="122791" cy="461413"/>
            </a:xfrm>
            <a:custGeom>
              <a:avLst/>
              <a:gdLst/>
              <a:ahLst/>
              <a:cxnLst/>
              <a:rect l="0" t="0" r="0" b="0"/>
              <a:pathLst>
                <a:path w="122791" h="461413">
                  <a:moveTo>
                    <a:pt x="59619" y="461412"/>
                  </a:moveTo>
                  <a:lnTo>
                    <a:pt x="59552" y="446810"/>
                  </a:lnTo>
                  <a:lnTo>
                    <a:pt x="58912" y="433539"/>
                  </a:lnTo>
                  <a:lnTo>
                    <a:pt x="57619" y="420334"/>
                  </a:lnTo>
                  <a:lnTo>
                    <a:pt x="55932" y="406819"/>
                  </a:lnTo>
                  <a:lnTo>
                    <a:pt x="54264" y="392662"/>
                  </a:lnTo>
                  <a:lnTo>
                    <a:pt x="52843" y="377755"/>
                  </a:lnTo>
                  <a:lnTo>
                    <a:pt x="51399" y="362164"/>
                  </a:lnTo>
                  <a:lnTo>
                    <a:pt x="49292" y="346018"/>
                  </a:lnTo>
                  <a:lnTo>
                    <a:pt x="46211" y="329449"/>
                  </a:lnTo>
                  <a:lnTo>
                    <a:pt x="42326" y="312408"/>
                  </a:lnTo>
                  <a:lnTo>
                    <a:pt x="38103" y="294676"/>
                  </a:lnTo>
                  <a:lnTo>
                    <a:pt x="33852" y="276196"/>
                  </a:lnTo>
                  <a:lnTo>
                    <a:pt x="29711" y="257209"/>
                  </a:lnTo>
                  <a:lnTo>
                    <a:pt x="25711" y="238157"/>
                  </a:lnTo>
                  <a:lnTo>
                    <a:pt x="21840" y="219303"/>
                  </a:lnTo>
                  <a:lnTo>
                    <a:pt x="18072" y="200727"/>
                  </a:lnTo>
                  <a:lnTo>
                    <a:pt x="14381" y="182415"/>
                  </a:lnTo>
                  <a:lnTo>
                    <a:pt x="10752" y="164323"/>
                  </a:lnTo>
                  <a:lnTo>
                    <a:pt x="7331" y="146563"/>
                  </a:lnTo>
                  <a:lnTo>
                    <a:pt x="4412" y="129397"/>
                  </a:lnTo>
                  <a:lnTo>
                    <a:pt x="2121" y="112925"/>
                  </a:lnTo>
                  <a:lnTo>
                    <a:pt x="584" y="97252"/>
                  </a:lnTo>
                  <a:lnTo>
                    <a:pt x="0" y="82565"/>
                  </a:lnTo>
                  <a:lnTo>
                    <a:pt x="397" y="68875"/>
                  </a:lnTo>
                  <a:lnTo>
                    <a:pt x="1970" y="56206"/>
                  </a:lnTo>
                  <a:lnTo>
                    <a:pt x="5153" y="44683"/>
                  </a:lnTo>
                  <a:lnTo>
                    <a:pt x="10037" y="34266"/>
                  </a:lnTo>
                  <a:lnTo>
                    <a:pt x="16417" y="24947"/>
                  </a:lnTo>
                  <a:lnTo>
                    <a:pt x="23987" y="16825"/>
                  </a:lnTo>
                  <a:lnTo>
                    <a:pt x="32448" y="9855"/>
                  </a:lnTo>
                  <a:lnTo>
                    <a:pt x="41551" y="4343"/>
                  </a:lnTo>
                  <a:lnTo>
                    <a:pt x="51106" y="995"/>
                  </a:lnTo>
                  <a:lnTo>
                    <a:pt x="60969" y="0"/>
                  </a:lnTo>
                  <a:lnTo>
                    <a:pt x="70973" y="984"/>
                  </a:lnTo>
                  <a:lnTo>
                    <a:pt x="82101" y="3467"/>
                  </a:lnTo>
                  <a:lnTo>
                    <a:pt x="97566" y="8786"/>
                  </a:lnTo>
                  <a:lnTo>
                    <a:pt x="122790" y="192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01409" y="431668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59521" y="2934"/>
                  </a:lnTo>
                  <a:lnTo>
                    <a:pt x="149894" y="5716"/>
                  </a:lnTo>
                  <a:lnTo>
                    <a:pt x="138610" y="8615"/>
                  </a:lnTo>
                  <a:lnTo>
                    <a:pt x="126116" y="11656"/>
                  </a:lnTo>
                  <a:lnTo>
                    <a:pt x="113285" y="14821"/>
                  </a:lnTo>
                  <a:lnTo>
                    <a:pt x="100661" y="18085"/>
                  </a:lnTo>
                  <a:lnTo>
                    <a:pt x="88278" y="21423"/>
                  </a:lnTo>
                  <a:lnTo>
                    <a:pt x="75835" y="24814"/>
                  </a:lnTo>
                  <a:lnTo>
                    <a:pt x="63151" y="28243"/>
                  </a:lnTo>
                  <a:lnTo>
                    <a:pt x="50593" y="31739"/>
                  </a:lnTo>
                  <a:lnTo>
                    <a:pt x="37670" y="35822"/>
                  </a:lnTo>
                  <a:lnTo>
                    <a:pt x="22125" y="4197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76074" y="536275"/>
              <a:ext cx="99442" cy="135804"/>
            </a:xfrm>
            <a:custGeom>
              <a:avLst/>
              <a:gdLst/>
              <a:ahLst/>
              <a:cxnLst/>
              <a:rect l="0" t="0" r="0" b="0"/>
              <a:pathLst>
                <a:path w="99442" h="135804">
                  <a:moveTo>
                    <a:pt x="67491" y="11206"/>
                  </a:moveTo>
                  <a:lnTo>
                    <a:pt x="61490" y="5540"/>
                  </a:lnTo>
                  <a:lnTo>
                    <a:pt x="54644" y="1896"/>
                  </a:lnTo>
                  <a:lnTo>
                    <a:pt x="46265" y="0"/>
                  </a:lnTo>
                  <a:lnTo>
                    <a:pt x="36983" y="17"/>
                  </a:lnTo>
                  <a:lnTo>
                    <a:pt x="27966" y="2582"/>
                  </a:lnTo>
                  <a:lnTo>
                    <a:pt x="19869" y="7813"/>
                  </a:lnTo>
                  <a:lnTo>
                    <a:pt x="12996" y="15384"/>
                  </a:lnTo>
                  <a:lnTo>
                    <a:pt x="7536" y="24813"/>
                  </a:lnTo>
                  <a:lnTo>
                    <a:pt x="3439" y="35625"/>
                  </a:lnTo>
                  <a:lnTo>
                    <a:pt x="808" y="47269"/>
                  </a:lnTo>
                  <a:lnTo>
                    <a:pt x="0" y="59142"/>
                  </a:lnTo>
                  <a:lnTo>
                    <a:pt x="1045" y="70894"/>
                  </a:lnTo>
                  <a:lnTo>
                    <a:pt x="3692" y="82239"/>
                  </a:lnTo>
                  <a:lnTo>
                    <a:pt x="7602" y="92864"/>
                  </a:lnTo>
                  <a:lnTo>
                    <a:pt x="12456" y="102675"/>
                  </a:lnTo>
                  <a:lnTo>
                    <a:pt x="18154" y="111586"/>
                  </a:lnTo>
                  <a:lnTo>
                    <a:pt x="24801" y="119434"/>
                  </a:lnTo>
                  <a:lnTo>
                    <a:pt x="32382" y="126221"/>
                  </a:lnTo>
                  <a:lnTo>
                    <a:pt x="40760" y="131611"/>
                  </a:lnTo>
                  <a:lnTo>
                    <a:pt x="49762" y="134877"/>
                  </a:lnTo>
                  <a:lnTo>
                    <a:pt x="59217" y="135803"/>
                  </a:lnTo>
                  <a:lnTo>
                    <a:pt x="68668" y="134305"/>
                  </a:lnTo>
                  <a:lnTo>
                    <a:pt x="77400" y="130184"/>
                  </a:lnTo>
                  <a:lnTo>
                    <a:pt x="85075" y="123601"/>
                  </a:lnTo>
                  <a:lnTo>
                    <a:pt x="91378" y="115131"/>
                  </a:lnTo>
                  <a:lnTo>
                    <a:pt x="95863" y="105553"/>
                  </a:lnTo>
                  <a:lnTo>
                    <a:pt x="98469" y="95412"/>
                  </a:lnTo>
                  <a:lnTo>
                    <a:pt x="99441" y="84844"/>
                  </a:lnTo>
                  <a:lnTo>
                    <a:pt x="99122" y="73692"/>
                  </a:lnTo>
                  <a:lnTo>
                    <a:pt x="97835" y="61904"/>
                  </a:lnTo>
                  <a:lnTo>
                    <a:pt x="95687" y="49869"/>
                  </a:lnTo>
                  <a:lnTo>
                    <a:pt x="92576" y="38316"/>
                  </a:lnTo>
                  <a:lnTo>
                    <a:pt x="88528" y="27631"/>
                  </a:lnTo>
                  <a:lnTo>
                    <a:pt x="83796" y="18336"/>
                  </a:lnTo>
                  <a:lnTo>
                    <a:pt x="78218" y="10448"/>
                  </a:lnTo>
                  <a:lnTo>
                    <a:pt x="70187" y="4398"/>
                  </a:lnTo>
                  <a:lnTo>
                    <a:pt x="56962" y="67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06736" y="284269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71"/>
                  </a:lnTo>
                  <a:lnTo>
                    <a:pt x="3686" y="46978"/>
                  </a:lnTo>
                  <a:lnTo>
                    <a:pt x="5354" y="60935"/>
                  </a:lnTo>
                  <a:lnTo>
                    <a:pt x="6773" y="76484"/>
                  </a:lnTo>
                  <a:lnTo>
                    <a:pt x="8044" y="92968"/>
                  </a:lnTo>
                  <a:lnTo>
                    <a:pt x="9504" y="109181"/>
                  </a:lnTo>
                  <a:lnTo>
                    <a:pt x="11331" y="124463"/>
                  </a:lnTo>
                  <a:lnTo>
                    <a:pt x="13389" y="139160"/>
                  </a:lnTo>
                  <a:lnTo>
                    <a:pt x="15317" y="154315"/>
                  </a:lnTo>
                  <a:lnTo>
                    <a:pt x="16916" y="170499"/>
                  </a:lnTo>
                  <a:lnTo>
                    <a:pt x="18312" y="187320"/>
                  </a:lnTo>
                  <a:lnTo>
                    <a:pt x="19855" y="203713"/>
                  </a:lnTo>
                  <a:lnTo>
                    <a:pt x="21741" y="219086"/>
                  </a:lnTo>
                  <a:lnTo>
                    <a:pt x="23838" y="233665"/>
                  </a:lnTo>
                  <a:lnTo>
                    <a:pt x="25792" y="248201"/>
                  </a:lnTo>
                  <a:lnTo>
                    <a:pt x="27409" y="263159"/>
                  </a:lnTo>
                  <a:lnTo>
                    <a:pt x="28816" y="278510"/>
                  </a:lnTo>
                  <a:lnTo>
                    <a:pt x="30367" y="293909"/>
                  </a:lnTo>
                  <a:lnTo>
                    <a:pt x="32259" y="309119"/>
                  </a:lnTo>
                  <a:lnTo>
                    <a:pt x="34369" y="323850"/>
                  </a:lnTo>
                  <a:lnTo>
                    <a:pt x="36553" y="339346"/>
                  </a:lnTo>
                  <a:lnTo>
                    <a:pt x="39006" y="359202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01492" y="305326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8674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4" y="50454"/>
                  </a:lnTo>
                  <a:lnTo>
                    <a:pt x="177" y="66093"/>
                  </a:lnTo>
                  <a:lnTo>
                    <a:pt x="824" y="81278"/>
                  </a:lnTo>
                  <a:lnTo>
                    <a:pt x="2073" y="95600"/>
                  </a:lnTo>
                  <a:lnTo>
                    <a:pt x="3726" y="109180"/>
                  </a:lnTo>
                  <a:lnTo>
                    <a:pt x="5375" y="122453"/>
                  </a:lnTo>
                  <a:lnTo>
                    <a:pt x="6782" y="135725"/>
                  </a:lnTo>
                  <a:lnTo>
                    <a:pt x="8047" y="149286"/>
                  </a:lnTo>
                  <a:lnTo>
                    <a:pt x="9505" y="163470"/>
                  </a:lnTo>
                  <a:lnTo>
                    <a:pt x="11331" y="178392"/>
                  </a:lnTo>
                  <a:lnTo>
                    <a:pt x="13389" y="193993"/>
                  </a:lnTo>
                  <a:lnTo>
                    <a:pt x="15317" y="210144"/>
                  </a:lnTo>
                  <a:lnTo>
                    <a:pt x="16916" y="226707"/>
                  </a:lnTo>
                  <a:lnTo>
                    <a:pt x="18310" y="243404"/>
                  </a:lnTo>
                  <a:lnTo>
                    <a:pt x="19854" y="259839"/>
                  </a:lnTo>
                  <a:lnTo>
                    <a:pt x="21745" y="275809"/>
                  </a:lnTo>
                  <a:lnTo>
                    <a:pt x="24053" y="291083"/>
                  </a:lnTo>
                  <a:lnTo>
                    <a:pt x="27136" y="307016"/>
                  </a:lnTo>
                  <a:lnTo>
                    <a:pt x="32386" y="327244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44601" y="400082"/>
              <a:ext cx="156934" cy="273742"/>
            </a:xfrm>
            <a:custGeom>
              <a:avLst/>
              <a:gdLst/>
              <a:ahLst/>
              <a:cxnLst/>
              <a:rect l="0" t="0" r="0" b="0"/>
              <a:pathLst>
                <a:path w="156934" h="273742">
                  <a:moveTo>
                    <a:pt x="72705" y="0"/>
                  </a:moveTo>
                  <a:lnTo>
                    <a:pt x="69703" y="8802"/>
                  </a:lnTo>
                  <a:lnTo>
                    <a:pt x="66281" y="17148"/>
                  </a:lnTo>
                  <a:lnTo>
                    <a:pt x="62084" y="25847"/>
                  </a:lnTo>
                  <a:lnTo>
                    <a:pt x="57185" y="34968"/>
                  </a:lnTo>
                  <a:lnTo>
                    <a:pt x="51704" y="44463"/>
                  </a:lnTo>
                  <a:lnTo>
                    <a:pt x="45774" y="54250"/>
                  </a:lnTo>
                  <a:lnTo>
                    <a:pt x="39511" y="64092"/>
                  </a:lnTo>
                  <a:lnTo>
                    <a:pt x="33013" y="73617"/>
                  </a:lnTo>
                  <a:lnTo>
                    <a:pt x="26353" y="82655"/>
                  </a:lnTo>
                  <a:lnTo>
                    <a:pt x="19747" y="91366"/>
                  </a:lnTo>
                  <a:lnTo>
                    <a:pt x="13539" y="100136"/>
                  </a:lnTo>
                  <a:lnTo>
                    <a:pt x="7896" y="109182"/>
                  </a:lnTo>
                  <a:lnTo>
                    <a:pt x="3294" y="118395"/>
                  </a:lnTo>
                  <a:lnTo>
                    <a:pt x="566" y="127434"/>
                  </a:lnTo>
                  <a:lnTo>
                    <a:pt x="0" y="136109"/>
                  </a:lnTo>
                  <a:lnTo>
                    <a:pt x="1569" y="144392"/>
                  </a:lnTo>
                  <a:lnTo>
                    <a:pt x="5208" y="152334"/>
                  </a:lnTo>
                  <a:lnTo>
                    <a:pt x="10649" y="160009"/>
                  </a:lnTo>
                  <a:lnTo>
                    <a:pt x="17368" y="167485"/>
                  </a:lnTo>
                  <a:lnTo>
                    <a:pt x="24698" y="174818"/>
                  </a:lnTo>
                  <a:lnTo>
                    <a:pt x="32218" y="182052"/>
                  </a:lnTo>
                  <a:lnTo>
                    <a:pt x="39889" y="189216"/>
                  </a:lnTo>
                  <a:lnTo>
                    <a:pt x="47951" y="196333"/>
                  </a:lnTo>
                  <a:lnTo>
                    <a:pt x="56525" y="203418"/>
                  </a:lnTo>
                  <a:lnTo>
                    <a:pt x="65589" y="210481"/>
                  </a:lnTo>
                  <a:lnTo>
                    <a:pt x="75059" y="217530"/>
                  </a:lnTo>
                  <a:lnTo>
                    <a:pt x="84838" y="224569"/>
                  </a:lnTo>
                  <a:lnTo>
                    <a:pt x="94676" y="231601"/>
                  </a:lnTo>
                  <a:lnTo>
                    <a:pt x="104203" y="238629"/>
                  </a:lnTo>
                  <a:lnTo>
                    <a:pt x="113232" y="245644"/>
                  </a:lnTo>
                  <a:lnTo>
                    <a:pt x="121656" y="252346"/>
                  </a:lnTo>
                  <a:lnTo>
                    <a:pt x="130277" y="258799"/>
                  </a:lnTo>
                  <a:lnTo>
                    <a:pt x="140969" y="265570"/>
                  </a:lnTo>
                  <a:lnTo>
                    <a:pt x="156933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70045" y="305326"/>
              <a:ext cx="10515" cy="347441"/>
            </a:xfrm>
            <a:custGeom>
              <a:avLst/>
              <a:gdLst/>
              <a:ahLst/>
              <a:cxnLst/>
              <a:rect l="0" t="0" r="0" b="0"/>
              <a:pathLst>
                <a:path w="10515" h="347441">
                  <a:moveTo>
                    <a:pt x="10514" y="0"/>
                  </a:moveTo>
                  <a:lnTo>
                    <a:pt x="7647" y="8868"/>
                  </a:lnTo>
                  <a:lnTo>
                    <a:pt x="5505" y="17855"/>
                  </a:lnTo>
                  <a:lnTo>
                    <a:pt x="3902" y="27855"/>
                  </a:lnTo>
                  <a:lnTo>
                    <a:pt x="2722" y="39008"/>
                  </a:lnTo>
                  <a:lnTo>
                    <a:pt x="1873" y="51468"/>
                  </a:lnTo>
                  <a:lnTo>
                    <a:pt x="1276" y="65185"/>
                  </a:lnTo>
                  <a:lnTo>
                    <a:pt x="861" y="80120"/>
                  </a:lnTo>
                  <a:lnTo>
                    <a:pt x="577" y="96346"/>
                  </a:lnTo>
                  <a:lnTo>
                    <a:pt x="384" y="113773"/>
                  </a:lnTo>
                  <a:lnTo>
                    <a:pt x="253" y="132032"/>
                  </a:lnTo>
                  <a:lnTo>
                    <a:pt x="165" y="150587"/>
                  </a:lnTo>
                  <a:lnTo>
                    <a:pt x="106" y="169103"/>
                  </a:lnTo>
                  <a:lnTo>
                    <a:pt x="65" y="187450"/>
                  </a:lnTo>
                  <a:lnTo>
                    <a:pt x="39" y="205609"/>
                  </a:lnTo>
                  <a:lnTo>
                    <a:pt x="21" y="223598"/>
                  </a:lnTo>
                  <a:lnTo>
                    <a:pt x="10" y="241289"/>
                  </a:lnTo>
                  <a:lnTo>
                    <a:pt x="1" y="258409"/>
                  </a:lnTo>
                  <a:lnTo>
                    <a:pt x="0" y="274841"/>
                  </a:lnTo>
                  <a:lnTo>
                    <a:pt x="199" y="290229"/>
                  </a:lnTo>
                  <a:lnTo>
                    <a:pt x="1097" y="305510"/>
                  </a:lnTo>
                  <a:lnTo>
                    <a:pt x="3894" y="323143"/>
                  </a:lnTo>
                  <a:lnTo>
                    <a:pt x="10514" y="347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54218" y="442196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09429" y="67"/>
                  </a:lnTo>
                  <a:lnTo>
                    <a:pt x="198940" y="708"/>
                  </a:lnTo>
                  <a:lnTo>
                    <a:pt x="188634" y="2000"/>
                  </a:lnTo>
                  <a:lnTo>
                    <a:pt x="178160" y="3687"/>
                  </a:lnTo>
                  <a:lnTo>
                    <a:pt x="167168" y="5355"/>
                  </a:lnTo>
                  <a:lnTo>
                    <a:pt x="155525" y="6773"/>
                  </a:lnTo>
                  <a:lnTo>
                    <a:pt x="143272" y="8043"/>
                  </a:lnTo>
                  <a:lnTo>
                    <a:pt x="130517" y="9502"/>
                  </a:lnTo>
                  <a:lnTo>
                    <a:pt x="117382" y="11330"/>
                  </a:lnTo>
                  <a:lnTo>
                    <a:pt x="103968" y="13389"/>
                  </a:lnTo>
                  <a:lnTo>
                    <a:pt x="90358" y="15317"/>
                  </a:lnTo>
                  <a:lnTo>
                    <a:pt x="76620" y="16911"/>
                  </a:lnTo>
                  <a:lnTo>
                    <a:pt x="63017" y="18136"/>
                  </a:lnTo>
                  <a:lnTo>
                    <a:pt x="48469" y="19166"/>
                  </a:lnTo>
                  <a:lnTo>
                    <a:pt x="29461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51128" y="547935"/>
              <a:ext cx="203173" cy="91685"/>
            </a:xfrm>
            <a:custGeom>
              <a:avLst/>
              <a:gdLst/>
              <a:ahLst/>
              <a:cxnLst/>
              <a:rect l="0" t="0" r="0" b="0"/>
              <a:pathLst>
                <a:path w="203173" h="91685">
                  <a:moveTo>
                    <a:pt x="97887" y="31132"/>
                  </a:moveTo>
                  <a:lnTo>
                    <a:pt x="92020" y="25264"/>
                  </a:lnTo>
                  <a:lnTo>
                    <a:pt x="86455" y="19700"/>
                  </a:lnTo>
                  <a:lnTo>
                    <a:pt x="80652" y="13914"/>
                  </a:lnTo>
                  <a:lnTo>
                    <a:pt x="74398" y="8352"/>
                  </a:lnTo>
                  <a:lnTo>
                    <a:pt x="67419" y="3967"/>
                  </a:lnTo>
                  <a:lnTo>
                    <a:pt x="59638" y="1199"/>
                  </a:lnTo>
                  <a:lnTo>
                    <a:pt x="51136" y="0"/>
                  </a:lnTo>
                  <a:lnTo>
                    <a:pt x="42058" y="107"/>
                  </a:lnTo>
                  <a:lnTo>
                    <a:pt x="32558" y="1231"/>
                  </a:lnTo>
                  <a:lnTo>
                    <a:pt x="23248" y="3595"/>
                  </a:lnTo>
                  <a:lnTo>
                    <a:pt x="15144" y="7908"/>
                  </a:lnTo>
                  <a:lnTo>
                    <a:pt x="8705" y="14396"/>
                  </a:lnTo>
                  <a:lnTo>
                    <a:pt x="4046" y="22684"/>
                  </a:lnTo>
                  <a:lnTo>
                    <a:pt x="1203" y="32081"/>
                  </a:lnTo>
                  <a:lnTo>
                    <a:pt x="0" y="42062"/>
                  </a:lnTo>
                  <a:lnTo>
                    <a:pt x="291" y="52169"/>
                  </a:lnTo>
                  <a:lnTo>
                    <a:pt x="2065" y="61941"/>
                  </a:lnTo>
                  <a:lnTo>
                    <a:pt x="5187" y="71158"/>
                  </a:lnTo>
                  <a:lnTo>
                    <a:pt x="9737" y="79327"/>
                  </a:lnTo>
                  <a:lnTo>
                    <a:pt x="16072" y="85611"/>
                  </a:lnTo>
                  <a:lnTo>
                    <a:pt x="24216" y="89720"/>
                  </a:lnTo>
                  <a:lnTo>
                    <a:pt x="33599" y="91684"/>
                  </a:lnTo>
                  <a:lnTo>
                    <a:pt x="43275" y="91572"/>
                  </a:lnTo>
                  <a:lnTo>
                    <a:pt x="52657" y="89638"/>
                  </a:lnTo>
                  <a:lnTo>
                    <a:pt x="61225" y="85919"/>
                  </a:lnTo>
                  <a:lnTo>
                    <a:pt x="68366" y="80158"/>
                  </a:lnTo>
                  <a:lnTo>
                    <a:pt x="73933" y="72433"/>
                  </a:lnTo>
                  <a:lnTo>
                    <a:pt x="79077" y="64306"/>
                  </a:lnTo>
                  <a:lnTo>
                    <a:pt x="84948" y="58763"/>
                  </a:lnTo>
                  <a:lnTo>
                    <a:pt x="91008" y="57101"/>
                  </a:lnTo>
                  <a:lnTo>
                    <a:pt x="97144" y="58541"/>
                  </a:lnTo>
                  <a:lnTo>
                    <a:pt x="103422" y="62033"/>
                  </a:lnTo>
                  <a:lnTo>
                    <a:pt x="110031" y="66817"/>
                  </a:lnTo>
                  <a:lnTo>
                    <a:pt x="117263" y="72407"/>
                  </a:lnTo>
                  <a:lnTo>
                    <a:pt x="125223" y="78486"/>
                  </a:lnTo>
                  <a:lnTo>
                    <a:pt x="133849" y="84216"/>
                  </a:lnTo>
                  <a:lnTo>
                    <a:pt x="143013" y="88250"/>
                  </a:lnTo>
                  <a:lnTo>
                    <a:pt x="152574" y="90004"/>
                  </a:lnTo>
                  <a:lnTo>
                    <a:pt x="162160" y="89685"/>
                  </a:lnTo>
                  <a:lnTo>
                    <a:pt x="172210" y="87796"/>
                  </a:lnTo>
                  <a:lnTo>
                    <a:pt x="184724" y="83044"/>
                  </a:lnTo>
                  <a:lnTo>
                    <a:pt x="203172" y="7324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57014" y="357968"/>
              <a:ext cx="28873" cy="305328"/>
            </a:xfrm>
            <a:custGeom>
              <a:avLst/>
              <a:gdLst/>
              <a:ahLst/>
              <a:cxnLst/>
              <a:rect l="0" t="0" r="0" b="0"/>
              <a:pathLst>
                <a:path w="28873" h="305328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56"/>
                  </a:lnTo>
                  <a:lnTo>
                    <a:pt x="201" y="39009"/>
                  </a:lnTo>
                  <a:lnTo>
                    <a:pt x="0" y="51469"/>
                  </a:lnTo>
                  <a:lnTo>
                    <a:pt x="650" y="65180"/>
                  </a:lnTo>
                  <a:lnTo>
                    <a:pt x="1889" y="79944"/>
                  </a:lnTo>
                  <a:lnTo>
                    <a:pt x="3253" y="95521"/>
                  </a:lnTo>
                  <a:lnTo>
                    <a:pt x="4467" y="111690"/>
                  </a:lnTo>
                  <a:lnTo>
                    <a:pt x="5602" y="127951"/>
                  </a:lnTo>
                  <a:lnTo>
                    <a:pt x="6971" y="143560"/>
                  </a:lnTo>
                  <a:lnTo>
                    <a:pt x="8738" y="158172"/>
                  </a:lnTo>
                  <a:lnTo>
                    <a:pt x="10757" y="171948"/>
                  </a:lnTo>
                  <a:lnTo>
                    <a:pt x="12657" y="185354"/>
                  </a:lnTo>
                  <a:lnTo>
                    <a:pt x="14237" y="198707"/>
                  </a:lnTo>
                  <a:lnTo>
                    <a:pt x="15621" y="211982"/>
                  </a:lnTo>
                  <a:lnTo>
                    <a:pt x="17157" y="224909"/>
                  </a:lnTo>
                  <a:lnTo>
                    <a:pt x="19038" y="237347"/>
                  </a:lnTo>
                  <a:lnTo>
                    <a:pt x="21141" y="249239"/>
                  </a:lnTo>
                  <a:lnTo>
                    <a:pt x="23319" y="261917"/>
                  </a:lnTo>
                  <a:lnTo>
                    <a:pt x="25769" y="278727"/>
                  </a:lnTo>
                  <a:lnTo>
                    <a:pt x="28872" y="3053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26041" y="465615"/>
              <a:ext cx="138830" cy="171535"/>
            </a:xfrm>
            <a:custGeom>
              <a:avLst/>
              <a:gdLst/>
              <a:ahLst/>
              <a:cxnLst/>
              <a:rect l="0" t="0" r="0" b="0"/>
              <a:pathLst>
                <a:path w="138830" h="171535">
                  <a:moveTo>
                    <a:pt x="1959" y="102923"/>
                  </a:moveTo>
                  <a:lnTo>
                    <a:pt x="8027" y="97190"/>
                  </a:lnTo>
                  <a:lnTo>
                    <a:pt x="15512" y="92906"/>
                  </a:lnTo>
                  <a:lnTo>
                    <a:pt x="25191" y="89695"/>
                  </a:lnTo>
                  <a:lnTo>
                    <a:pt x="36506" y="87161"/>
                  </a:lnTo>
                  <a:lnTo>
                    <a:pt x="48489" y="84816"/>
                  </a:lnTo>
                  <a:lnTo>
                    <a:pt x="60501" y="82358"/>
                  </a:lnTo>
                  <a:lnTo>
                    <a:pt x="71951" y="79359"/>
                  </a:lnTo>
                  <a:lnTo>
                    <a:pt x="82164" y="75197"/>
                  </a:lnTo>
                  <a:lnTo>
                    <a:pt x="90901" y="69648"/>
                  </a:lnTo>
                  <a:lnTo>
                    <a:pt x="97950" y="62817"/>
                  </a:lnTo>
                  <a:lnTo>
                    <a:pt x="102949" y="54943"/>
                  </a:lnTo>
                  <a:lnTo>
                    <a:pt x="105903" y="46283"/>
                  </a:lnTo>
                  <a:lnTo>
                    <a:pt x="106940" y="37216"/>
                  </a:lnTo>
                  <a:lnTo>
                    <a:pt x="106134" y="28218"/>
                  </a:lnTo>
                  <a:lnTo>
                    <a:pt x="103693" y="19556"/>
                  </a:lnTo>
                  <a:lnTo>
                    <a:pt x="99446" y="11777"/>
                  </a:lnTo>
                  <a:lnTo>
                    <a:pt x="92792" y="5763"/>
                  </a:lnTo>
                  <a:lnTo>
                    <a:pt x="83623" y="1838"/>
                  </a:lnTo>
                  <a:lnTo>
                    <a:pt x="72739" y="0"/>
                  </a:lnTo>
                  <a:lnTo>
                    <a:pt x="61518" y="196"/>
                  </a:lnTo>
                  <a:lnTo>
                    <a:pt x="50796" y="2187"/>
                  </a:lnTo>
                  <a:lnTo>
                    <a:pt x="41010" y="5945"/>
                  </a:lnTo>
                  <a:lnTo>
                    <a:pt x="32442" y="11731"/>
                  </a:lnTo>
                  <a:lnTo>
                    <a:pt x="25094" y="19509"/>
                  </a:lnTo>
                  <a:lnTo>
                    <a:pt x="18787" y="28984"/>
                  </a:lnTo>
                  <a:lnTo>
                    <a:pt x="13293" y="39784"/>
                  </a:lnTo>
                  <a:lnTo>
                    <a:pt x="8412" y="51562"/>
                  </a:lnTo>
                  <a:lnTo>
                    <a:pt x="4298" y="63875"/>
                  </a:lnTo>
                  <a:lnTo>
                    <a:pt x="1438" y="76207"/>
                  </a:lnTo>
                  <a:lnTo>
                    <a:pt x="0" y="88274"/>
                  </a:lnTo>
                  <a:lnTo>
                    <a:pt x="19" y="100003"/>
                  </a:lnTo>
                  <a:lnTo>
                    <a:pt x="1551" y="111419"/>
                  </a:lnTo>
                  <a:lnTo>
                    <a:pt x="4479" y="122574"/>
                  </a:lnTo>
                  <a:lnTo>
                    <a:pt x="8715" y="133202"/>
                  </a:lnTo>
                  <a:lnTo>
                    <a:pt x="14299" y="142741"/>
                  </a:lnTo>
                  <a:lnTo>
                    <a:pt x="21132" y="150968"/>
                  </a:lnTo>
                  <a:lnTo>
                    <a:pt x="29158" y="157815"/>
                  </a:lnTo>
                  <a:lnTo>
                    <a:pt x="38449" y="163199"/>
                  </a:lnTo>
                  <a:lnTo>
                    <a:pt x="48916" y="167222"/>
                  </a:lnTo>
                  <a:lnTo>
                    <a:pt x="60198" y="169959"/>
                  </a:lnTo>
                  <a:lnTo>
                    <a:pt x="71764" y="171363"/>
                  </a:lnTo>
                  <a:lnTo>
                    <a:pt x="83273" y="171534"/>
                  </a:lnTo>
                  <a:lnTo>
                    <a:pt x="94337" y="170649"/>
                  </a:lnTo>
                  <a:lnTo>
                    <a:pt x="105623" y="168693"/>
                  </a:lnTo>
                  <a:lnTo>
                    <a:pt x="119235" y="164379"/>
                  </a:lnTo>
                  <a:lnTo>
                    <a:pt x="138829" y="1555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19099" y="442196"/>
              <a:ext cx="114229" cy="221100"/>
            </a:xfrm>
            <a:custGeom>
              <a:avLst/>
              <a:gdLst/>
              <a:ahLst/>
              <a:cxnLst/>
              <a:rect l="0" t="0" r="0" b="0"/>
              <a:pathLst>
                <a:path w="114229" h="221100">
                  <a:moveTo>
                    <a:pt x="114228" y="0"/>
                  </a:moveTo>
                  <a:lnTo>
                    <a:pt x="105427" y="3001"/>
                  </a:lnTo>
                  <a:lnTo>
                    <a:pt x="97079" y="6424"/>
                  </a:lnTo>
                  <a:lnTo>
                    <a:pt x="88380" y="10615"/>
                  </a:lnTo>
                  <a:lnTo>
                    <a:pt x="79259" y="15342"/>
                  </a:lnTo>
                  <a:lnTo>
                    <a:pt x="69764" y="20176"/>
                  </a:lnTo>
                  <a:lnTo>
                    <a:pt x="59977" y="24857"/>
                  </a:lnTo>
                  <a:lnTo>
                    <a:pt x="50136" y="29466"/>
                  </a:lnTo>
                  <a:lnTo>
                    <a:pt x="40610" y="34317"/>
                  </a:lnTo>
                  <a:lnTo>
                    <a:pt x="31582" y="39583"/>
                  </a:lnTo>
                  <a:lnTo>
                    <a:pt x="23216" y="45441"/>
                  </a:lnTo>
                  <a:lnTo>
                    <a:pt x="15744" y="52138"/>
                  </a:lnTo>
                  <a:lnTo>
                    <a:pt x="9212" y="59719"/>
                  </a:lnTo>
                  <a:lnTo>
                    <a:pt x="3996" y="67913"/>
                  </a:lnTo>
                  <a:lnTo>
                    <a:pt x="848" y="76251"/>
                  </a:lnTo>
                  <a:lnTo>
                    <a:pt x="0" y="84440"/>
                  </a:lnTo>
                  <a:lnTo>
                    <a:pt x="1550" y="92055"/>
                  </a:lnTo>
                  <a:lnTo>
                    <a:pt x="5706" y="98483"/>
                  </a:lnTo>
                  <a:lnTo>
                    <a:pt x="12314" y="103509"/>
                  </a:lnTo>
                  <a:lnTo>
                    <a:pt x="20800" y="107409"/>
                  </a:lnTo>
                  <a:lnTo>
                    <a:pt x="30389" y="110732"/>
                  </a:lnTo>
                  <a:lnTo>
                    <a:pt x="40533" y="113867"/>
                  </a:lnTo>
                  <a:lnTo>
                    <a:pt x="50932" y="117164"/>
                  </a:lnTo>
                  <a:lnTo>
                    <a:pt x="61439" y="120997"/>
                  </a:lnTo>
                  <a:lnTo>
                    <a:pt x="71967" y="125519"/>
                  </a:lnTo>
                  <a:lnTo>
                    <a:pt x="81832" y="131016"/>
                  </a:lnTo>
                  <a:lnTo>
                    <a:pt x="89793" y="137989"/>
                  </a:lnTo>
                  <a:lnTo>
                    <a:pt x="95319" y="146561"/>
                  </a:lnTo>
                  <a:lnTo>
                    <a:pt x="98216" y="156231"/>
                  </a:lnTo>
                  <a:lnTo>
                    <a:pt x="98274" y="166099"/>
                  </a:lnTo>
                  <a:lnTo>
                    <a:pt x="95681" y="175615"/>
                  </a:lnTo>
                  <a:lnTo>
                    <a:pt x="90890" y="184441"/>
                  </a:lnTo>
                  <a:lnTo>
                    <a:pt x="84412" y="192289"/>
                  </a:lnTo>
                  <a:lnTo>
                    <a:pt x="76700" y="199113"/>
                  </a:lnTo>
                  <a:lnTo>
                    <a:pt x="68182" y="204898"/>
                  </a:lnTo>
                  <a:lnTo>
                    <a:pt x="58229" y="210121"/>
                  </a:lnTo>
                  <a:lnTo>
                    <a:pt x="43740" y="215240"/>
                  </a:lnTo>
                  <a:lnTo>
                    <a:pt x="19471" y="221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07026" y="64223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17125" y="2784985"/>
            <a:ext cx="1857006" cy="379026"/>
            <a:chOff x="417125" y="2784985"/>
            <a:chExt cx="1857006" cy="379026"/>
          </a:xfrm>
        </p:grpSpPr>
        <p:sp>
          <p:nvSpPr>
            <p:cNvPr id="46" name="Freeform 45"/>
            <p:cNvSpPr/>
            <p:nvPr/>
          </p:nvSpPr>
          <p:spPr>
            <a:xfrm>
              <a:off x="661994" y="2848155"/>
              <a:ext cx="18345" cy="315856"/>
            </a:xfrm>
            <a:custGeom>
              <a:avLst/>
              <a:gdLst/>
              <a:ahLst/>
              <a:cxnLst/>
              <a:rect l="0" t="0" r="0" b="0"/>
              <a:pathLst>
                <a:path w="18345" h="315856">
                  <a:moveTo>
                    <a:pt x="7815" y="0"/>
                  </a:moveTo>
                  <a:lnTo>
                    <a:pt x="4949" y="11736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0" y="46447"/>
                  </a:lnTo>
                  <a:lnTo>
                    <a:pt x="0" y="58459"/>
                  </a:lnTo>
                  <a:lnTo>
                    <a:pt x="651" y="70275"/>
                  </a:lnTo>
                  <a:lnTo>
                    <a:pt x="1890" y="82320"/>
                  </a:lnTo>
                  <a:lnTo>
                    <a:pt x="3254" y="95533"/>
                  </a:lnTo>
                  <a:lnTo>
                    <a:pt x="4468" y="110352"/>
                  </a:lnTo>
                  <a:lnTo>
                    <a:pt x="5602" y="126729"/>
                  </a:lnTo>
                  <a:lnTo>
                    <a:pt x="6970" y="144405"/>
                  </a:lnTo>
                  <a:lnTo>
                    <a:pt x="8738" y="163068"/>
                  </a:lnTo>
                  <a:lnTo>
                    <a:pt x="10756" y="182126"/>
                  </a:lnTo>
                  <a:lnTo>
                    <a:pt x="12657" y="200752"/>
                  </a:lnTo>
                  <a:lnTo>
                    <a:pt x="14233" y="218526"/>
                  </a:lnTo>
                  <a:lnTo>
                    <a:pt x="15447" y="235378"/>
                  </a:lnTo>
                  <a:lnTo>
                    <a:pt x="16467" y="253369"/>
                  </a:lnTo>
                  <a:lnTo>
                    <a:pt x="17382" y="277427"/>
                  </a:lnTo>
                  <a:lnTo>
                    <a:pt x="1834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7125" y="2784985"/>
              <a:ext cx="442198" cy="115814"/>
            </a:xfrm>
            <a:custGeom>
              <a:avLst/>
              <a:gdLst/>
              <a:ahLst/>
              <a:cxnLst/>
              <a:rect l="0" t="0" r="0" b="0"/>
              <a:pathLst>
                <a:path w="442198" h="115814">
                  <a:moveTo>
                    <a:pt x="442197" y="0"/>
                  </a:moveTo>
                  <a:lnTo>
                    <a:pt x="430462" y="5867"/>
                  </a:lnTo>
                  <a:lnTo>
                    <a:pt x="419333" y="11432"/>
                  </a:lnTo>
                  <a:lnTo>
                    <a:pt x="407730" y="17231"/>
                  </a:lnTo>
                  <a:lnTo>
                    <a:pt x="395396" y="23311"/>
                  </a:lnTo>
                  <a:lnTo>
                    <a:pt x="382088" y="29641"/>
                  </a:lnTo>
                  <a:lnTo>
                    <a:pt x="367779" y="36165"/>
                  </a:lnTo>
                  <a:lnTo>
                    <a:pt x="352601" y="42668"/>
                  </a:lnTo>
                  <a:lnTo>
                    <a:pt x="336740" y="48802"/>
                  </a:lnTo>
                  <a:lnTo>
                    <a:pt x="320378" y="54406"/>
                  </a:lnTo>
                  <a:lnTo>
                    <a:pt x="303986" y="59490"/>
                  </a:lnTo>
                  <a:lnTo>
                    <a:pt x="288288" y="64139"/>
                  </a:lnTo>
                  <a:lnTo>
                    <a:pt x="273617" y="68448"/>
                  </a:lnTo>
                  <a:lnTo>
                    <a:pt x="259801" y="72342"/>
                  </a:lnTo>
                  <a:lnTo>
                    <a:pt x="246368" y="75586"/>
                  </a:lnTo>
                  <a:lnTo>
                    <a:pt x="232998" y="78107"/>
                  </a:lnTo>
                  <a:lnTo>
                    <a:pt x="219711" y="80140"/>
                  </a:lnTo>
                  <a:lnTo>
                    <a:pt x="206776" y="82121"/>
                  </a:lnTo>
                  <a:lnTo>
                    <a:pt x="194314" y="84307"/>
                  </a:lnTo>
                  <a:lnTo>
                    <a:pt x="181825" y="86777"/>
                  </a:lnTo>
                  <a:lnTo>
                    <a:pt x="168308" y="89515"/>
                  </a:lnTo>
                  <a:lnTo>
                    <a:pt x="153288" y="92465"/>
                  </a:lnTo>
                  <a:lnTo>
                    <a:pt x="136944" y="95413"/>
                  </a:lnTo>
                  <a:lnTo>
                    <a:pt x="119824" y="98005"/>
                  </a:lnTo>
                  <a:lnTo>
                    <a:pt x="102351" y="100082"/>
                  </a:lnTo>
                  <a:lnTo>
                    <a:pt x="85077" y="101814"/>
                  </a:lnTo>
                  <a:lnTo>
                    <a:pt x="68719" y="103591"/>
                  </a:lnTo>
                  <a:lnTo>
                    <a:pt x="53592" y="105637"/>
                  </a:lnTo>
                  <a:lnTo>
                    <a:pt x="40088" y="107852"/>
                  </a:lnTo>
                  <a:lnTo>
                    <a:pt x="27547" y="110119"/>
                  </a:lnTo>
                  <a:lnTo>
                    <a:pt x="14869" y="11264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4566" y="2858684"/>
              <a:ext cx="347441" cy="260580"/>
            </a:xfrm>
            <a:custGeom>
              <a:avLst/>
              <a:gdLst/>
              <a:ahLst/>
              <a:cxnLst/>
              <a:rect l="0" t="0" r="0" b="0"/>
              <a:pathLst>
                <a:path w="347441" h="260580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7"/>
                  </a:lnTo>
                  <a:lnTo>
                    <a:pt x="3863" y="46801"/>
                  </a:lnTo>
                  <a:lnTo>
                    <a:pt x="6180" y="60109"/>
                  </a:lnTo>
                  <a:lnTo>
                    <a:pt x="8846" y="74414"/>
                  </a:lnTo>
                  <a:lnTo>
                    <a:pt x="11770" y="89419"/>
                  </a:lnTo>
                  <a:lnTo>
                    <a:pt x="14877" y="104632"/>
                  </a:lnTo>
                  <a:lnTo>
                    <a:pt x="18108" y="119750"/>
                  </a:lnTo>
                  <a:lnTo>
                    <a:pt x="21259" y="134662"/>
                  </a:lnTo>
                  <a:lnTo>
                    <a:pt x="23995" y="149360"/>
                  </a:lnTo>
                  <a:lnTo>
                    <a:pt x="26172" y="163872"/>
                  </a:lnTo>
                  <a:lnTo>
                    <a:pt x="27972" y="178075"/>
                  </a:lnTo>
                  <a:lnTo>
                    <a:pt x="29796" y="191700"/>
                  </a:lnTo>
                  <a:lnTo>
                    <a:pt x="31881" y="204578"/>
                  </a:lnTo>
                  <a:lnTo>
                    <a:pt x="34399" y="214390"/>
                  </a:lnTo>
                  <a:lnTo>
                    <a:pt x="37153" y="218113"/>
                  </a:lnTo>
                  <a:lnTo>
                    <a:pt x="39699" y="216613"/>
                  </a:lnTo>
                  <a:lnTo>
                    <a:pt x="42169" y="211655"/>
                  </a:lnTo>
                  <a:lnTo>
                    <a:pt x="44747" y="204568"/>
                  </a:lnTo>
                  <a:lnTo>
                    <a:pt x="47508" y="196188"/>
                  </a:lnTo>
                  <a:lnTo>
                    <a:pt x="50462" y="187026"/>
                  </a:lnTo>
                  <a:lnTo>
                    <a:pt x="53909" y="177712"/>
                  </a:lnTo>
                  <a:lnTo>
                    <a:pt x="58427" y="169040"/>
                  </a:lnTo>
                  <a:lnTo>
                    <a:pt x="64243" y="161396"/>
                  </a:lnTo>
                  <a:lnTo>
                    <a:pt x="71266" y="155276"/>
                  </a:lnTo>
                  <a:lnTo>
                    <a:pt x="79275" y="151443"/>
                  </a:lnTo>
                  <a:lnTo>
                    <a:pt x="88024" y="150094"/>
                  </a:lnTo>
                  <a:lnTo>
                    <a:pt x="96982" y="151120"/>
                  </a:lnTo>
                  <a:lnTo>
                    <a:pt x="105375" y="154384"/>
                  </a:lnTo>
                  <a:lnTo>
                    <a:pt x="112831" y="159570"/>
                  </a:lnTo>
                  <a:lnTo>
                    <a:pt x="119496" y="166115"/>
                  </a:lnTo>
                  <a:lnTo>
                    <a:pt x="125821" y="173330"/>
                  </a:lnTo>
                  <a:lnTo>
                    <a:pt x="132112" y="180775"/>
                  </a:lnTo>
                  <a:lnTo>
                    <a:pt x="138339" y="188567"/>
                  </a:lnTo>
                  <a:lnTo>
                    <a:pt x="144229" y="197242"/>
                  </a:lnTo>
                  <a:lnTo>
                    <a:pt x="149655" y="207011"/>
                  </a:lnTo>
                  <a:lnTo>
                    <a:pt x="155165" y="216574"/>
                  </a:lnTo>
                  <a:lnTo>
                    <a:pt x="161598" y="222473"/>
                  </a:lnTo>
                  <a:lnTo>
                    <a:pt x="168532" y="223204"/>
                  </a:lnTo>
                  <a:lnTo>
                    <a:pt x="175190" y="220710"/>
                  </a:lnTo>
                  <a:lnTo>
                    <a:pt x="181955" y="216587"/>
                  </a:lnTo>
                  <a:lnTo>
                    <a:pt x="189646" y="211900"/>
                  </a:lnTo>
                  <a:lnTo>
                    <a:pt x="198629" y="207194"/>
                  </a:lnTo>
                  <a:lnTo>
                    <a:pt x="208704" y="202678"/>
                  </a:lnTo>
                  <a:lnTo>
                    <a:pt x="219355" y="198392"/>
                  </a:lnTo>
                  <a:lnTo>
                    <a:pt x="230208" y="194313"/>
                  </a:lnTo>
                  <a:lnTo>
                    <a:pt x="241081" y="190398"/>
                  </a:lnTo>
                  <a:lnTo>
                    <a:pt x="251904" y="186606"/>
                  </a:lnTo>
                  <a:lnTo>
                    <a:pt x="262652" y="182893"/>
                  </a:lnTo>
                  <a:lnTo>
                    <a:pt x="273003" y="178905"/>
                  </a:lnTo>
                  <a:lnTo>
                    <a:pt x="282355" y="174008"/>
                  </a:lnTo>
                  <a:lnTo>
                    <a:pt x="290452" y="167931"/>
                  </a:lnTo>
                  <a:lnTo>
                    <a:pt x="297041" y="160730"/>
                  </a:lnTo>
                  <a:lnTo>
                    <a:pt x="301720" y="152600"/>
                  </a:lnTo>
                  <a:lnTo>
                    <a:pt x="304447" y="143769"/>
                  </a:lnTo>
                  <a:lnTo>
                    <a:pt x="305160" y="134756"/>
                  </a:lnTo>
                  <a:lnTo>
                    <a:pt x="303603" y="126326"/>
                  </a:lnTo>
                  <a:lnTo>
                    <a:pt x="299857" y="118863"/>
                  </a:lnTo>
                  <a:lnTo>
                    <a:pt x="294430" y="112873"/>
                  </a:lnTo>
                  <a:lnTo>
                    <a:pt x="288040" y="109131"/>
                  </a:lnTo>
                  <a:lnTo>
                    <a:pt x="281194" y="107841"/>
                  </a:lnTo>
                  <a:lnTo>
                    <a:pt x="274160" y="108738"/>
                  </a:lnTo>
                  <a:lnTo>
                    <a:pt x="267066" y="111383"/>
                  </a:lnTo>
                  <a:lnTo>
                    <a:pt x="259964" y="115345"/>
                  </a:lnTo>
                  <a:lnTo>
                    <a:pt x="252874" y="120425"/>
                  </a:lnTo>
                  <a:lnTo>
                    <a:pt x="245799" y="126648"/>
                  </a:lnTo>
                  <a:lnTo>
                    <a:pt x="238748" y="133945"/>
                  </a:lnTo>
                  <a:lnTo>
                    <a:pt x="232046" y="142301"/>
                  </a:lnTo>
                  <a:lnTo>
                    <a:pt x="226303" y="151819"/>
                  </a:lnTo>
                  <a:lnTo>
                    <a:pt x="221781" y="162448"/>
                  </a:lnTo>
                  <a:lnTo>
                    <a:pt x="218576" y="174011"/>
                  </a:lnTo>
                  <a:lnTo>
                    <a:pt x="216792" y="186297"/>
                  </a:lnTo>
                  <a:lnTo>
                    <a:pt x="216338" y="199107"/>
                  </a:lnTo>
                  <a:lnTo>
                    <a:pt x="217151" y="211962"/>
                  </a:lnTo>
                  <a:lnTo>
                    <a:pt x="219284" y="224133"/>
                  </a:lnTo>
                  <a:lnTo>
                    <a:pt x="222646" y="235265"/>
                  </a:lnTo>
                  <a:lnTo>
                    <a:pt x="227189" y="244873"/>
                  </a:lnTo>
                  <a:lnTo>
                    <a:pt x="232987" y="252198"/>
                  </a:lnTo>
                  <a:lnTo>
                    <a:pt x="239961" y="257046"/>
                  </a:lnTo>
                  <a:lnTo>
                    <a:pt x="247915" y="259692"/>
                  </a:lnTo>
                  <a:lnTo>
                    <a:pt x="256624" y="260579"/>
                  </a:lnTo>
                  <a:lnTo>
                    <a:pt x="265884" y="260141"/>
                  </a:lnTo>
                  <a:lnTo>
                    <a:pt x="275372" y="258581"/>
                  </a:lnTo>
                  <a:lnTo>
                    <a:pt x="284662" y="255874"/>
                  </a:lnTo>
                  <a:lnTo>
                    <a:pt x="293537" y="252095"/>
                  </a:lnTo>
                  <a:lnTo>
                    <a:pt x="301970" y="247425"/>
                  </a:lnTo>
                  <a:lnTo>
                    <a:pt x="310021" y="242067"/>
                  </a:lnTo>
                  <a:lnTo>
                    <a:pt x="317762" y="236206"/>
                  </a:lnTo>
                  <a:lnTo>
                    <a:pt x="324971" y="230100"/>
                  </a:lnTo>
                  <a:lnTo>
                    <a:pt x="331827" y="223376"/>
                  </a:lnTo>
                  <a:lnTo>
                    <a:pt x="338936" y="214328"/>
                  </a:lnTo>
                  <a:lnTo>
                    <a:pt x="34744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22535" y="2911326"/>
              <a:ext cx="115814" cy="168646"/>
            </a:xfrm>
            <a:custGeom>
              <a:avLst/>
              <a:gdLst/>
              <a:ahLst/>
              <a:cxnLst/>
              <a:rect l="0" t="0" r="0" b="0"/>
              <a:pathLst>
                <a:path w="115814" h="168646">
                  <a:moveTo>
                    <a:pt x="0" y="105285"/>
                  </a:moveTo>
                  <a:lnTo>
                    <a:pt x="3000" y="114087"/>
                  </a:lnTo>
                  <a:lnTo>
                    <a:pt x="6423" y="122433"/>
                  </a:lnTo>
                  <a:lnTo>
                    <a:pt x="10619" y="131132"/>
                  </a:lnTo>
                  <a:lnTo>
                    <a:pt x="15519" y="140253"/>
                  </a:lnTo>
                  <a:lnTo>
                    <a:pt x="21001" y="149748"/>
                  </a:lnTo>
                  <a:lnTo>
                    <a:pt x="26919" y="159469"/>
                  </a:lnTo>
                  <a:lnTo>
                    <a:pt x="32716" y="166831"/>
                  </a:lnTo>
                  <a:lnTo>
                    <a:pt x="36888" y="168645"/>
                  </a:lnTo>
                  <a:lnTo>
                    <a:pt x="38246" y="165888"/>
                  </a:lnTo>
                  <a:lnTo>
                    <a:pt x="37076" y="160169"/>
                  </a:lnTo>
                  <a:lnTo>
                    <a:pt x="34205" y="152630"/>
                  </a:lnTo>
                  <a:lnTo>
                    <a:pt x="30510" y="143982"/>
                  </a:lnTo>
                  <a:lnTo>
                    <a:pt x="26548" y="134645"/>
                  </a:lnTo>
                  <a:lnTo>
                    <a:pt x="22902" y="124712"/>
                  </a:lnTo>
                  <a:lnTo>
                    <a:pt x="20279" y="114033"/>
                  </a:lnTo>
                  <a:lnTo>
                    <a:pt x="18963" y="102586"/>
                  </a:lnTo>
                  <a:lnTo>
                    <a:pt x="19044" y="90791"/>
                  </a:lnTo>
                  <a:lnTo>
                    <a:pt x="20610" y="79403"/>
                  </a:lnTo>
                  <a:lnTo>
                    <a:pt x="23549" y="68818"/>
                  </a:lnTo>
                  <a:lnTo>
                    <a:pt x="27622" y="59083"/>
                  </a:lnTo>
                  <a:lnTo>
                    <a:pt x="32564" y="50084"/>
                  </a:lnTo>
                  <a:lnTo>
                    <a:pt x="38146" y="41665"/>
                  </a:lnTo>
                  <a:lnTo>
                    <a:pt x="44349" y="33841"/>
                  </a:lnTo>
                  <a:lnTo>
                    <a:pt x="51344" y="26798"/>
                  </a:lnTo>
                  <a:lnTo>
                    <a:pt x="59156" y="20578"/>
                  </a:lnTo>
                  <a:lnTo>
                    <a:pt x="67611" y="15230"/>
                  </a:lnTo>
                  <a:lnTo>
                    <a:pt x="77451" y="10363"/>
                  </a:lnTo>
                  <a:lnTo>
                    <a:pt x="91775" y="555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54794" y="2961761"/>
              <a:ext cx="162540" cy="147560"/>
            </a:xfrm>
            <a:custGeom>
              <a:avLst/>
              <a:gdLst/>
              <a:ahLst/>
              <a:cxnLst/>
              <a:rect l="0" t="0" r="0" b="0"/>
              <a:pathLst>
                <a:path w="162540" h="147560">
                  <a:moveTo>
                    <a:pt x="15140" y="33793"/>
                  </a:moveTo>
                  <a:lnTo>
                    <a:pt x="24008" y="36660"/>
                  </a:lnTo>
                  <a:lnTo>
                    <a:pt x="32995" y="38802"/>
                  </a:lnTo>
                  <a:lnTo>
                    <a:pt x="42986" y="40396"/>
                  </a:lnTo>
                  <a:lnTo>
                    <a:pt x="53793" y="41231"/>
                  </a:lnTo>
                  <a:lnTo>
                    <a:pt x="64957" y="40783"/>
                  </a:lnTo>
                  <a:lnTo>
                    <a:pt x="76144" y="38869"/>
                  </a:lnTo>
                  <a:lnTo>
                    <a:pt x="86564" y="35460"/>
                  </a:lnTo>
                  <a:lnTo>
                    <a:pt x="94956" y="30503"/>
                  </a:lnTo>
                  <a:lnTo>
                    <a:pt x="100795" y="24145"/>
                  </a:lnTo>
                  <a:lnTo>
                    <a:pt x="103744" y="17132"/>
                  </a:lnTo>
                  <a:lnTo>
                    <a:pt x="103310" y="10660"/>
                  </a:lnTo>
                  <a:lnTo>
                    <a:pt x="99576" y="5363"/>
                  </a:lnTo>
                  <a:lnTo>
                    <a:pt x="93208" y="1660"/>
                  </a:lnTo>
                  <a:lnTo>
                    <a:pt x="85131" y="0"/>
                  </a:lnTo>
                  <a:lnTo>
                    <a:pt x="76050" y="408"/>
                  </a:lnTo>
                  <a:lnTo>
                    <a:pt x="66553" y="2597"/>
                  </a:lnTo>
                  <a:lnTo>
                    <a:pt x="57193" y="6184"/>
                  </a:lnTo>
                  <a:lnTo>
                    <a:pt x="48239" y="10815"/>
                  </a:lnTo>
                  <a:lnTo>
                    <a:pt x="39737" y="16359"/>
                  </a:lnTo>
                  <a:lnTo>
                    <a:pt x="31633" y="22903"/>
                  </a:lnTo>
                  <a:lnTo>
                    <a:pt x="23851" y="30418"/>
                  </a:lnTo>
                  <a:lnTo>
                    <a:pt x="16640" y="38921"/>
                  </a:lnTo>
                  <a:lnTo>
                    <a:pt x="10547" y="48539"/>
                  </a:lnTo>
                  <a:lnTo>
                    <a:pt x="5786" y="59231"/>
                  </a:lnTo>
                  <a:lnTo>
                    <a:pt x="2420" y="70666"/>
                  </a:lnTo>
                  <a:lnTo>
                    <a:pt x="527" y="82334"/>
                  </a:lnTo>
                  <a:lnTo>
                    <a:pt x="0" y="93916"/>
                  </a:lnTo>
                  <a:lnTo>
                    <a:pt x="764" y="105131"/>
                  </a:lnTo>
                  <a:lnTo>
                    <a:pt x="2864" y="115663"/>
                  </a:lnTo>
                  <a:lnTo>
                    <a:pt x="6208" y="125398"/>
                  </a:lnTo>
                  <a:lnTo>
                    <a:pt x="10909" y="133917"/>
                  </a:lnTo>
                  <a:lnTo>
                    <a:pt x="17345" y="140436"/>
                  </a:lnTo>
                  <a:lnTo>
                    <a:pt x="25562" y="144709"/>
                  </a:lnTo>
                  <a:lnTo>
                    <a:pt x="35164" y="146951"/>
                  </a:lnTo>
                  <a:lnTo>
                    <a:pt x="45519" y="147559"/>
                  </a:lnTo>
                  <a:lnTo>
                    <a:pt x="56184" y="146931"/>
                  </a:lnTo>
                  <a:lnTo>
                    <a:pt x="66936" y="145241"/>
                  </a:lnTo>
                  <a:lnTo>
                    <a:pt x="77681" y="142447"/>
                  </a:lnTo>
                  <a:lnTo>
                    <a:pt x="88387" y="138614"/>
                  </a:lnTo>
                  <a:lnTo>
                    <a:pt x="99050" y="134077"/>
                  </a:lnTo>
                  <a:lnTo>
                    <a:pt x="109677" y="129340"/>
                  </a:lnTo>
                  <a:lnTo>
                    <a:pt x="120261" y="124710"/>
                  </a:lnTo>
                  <a:lnTo>
                    <a:pt x="130356" y="120254"/>
                  </a:lnTo>
                  <a:lnTo>
                    <a:pt x="140069" y="115347"/>
                  </a:lnTo>
                  <a:lnTo>
                    <a:pt x="150254" y="108446"/>
                  </a:lnTo>
                  <a:lnTo>
                    <a:pt x="162539" y="969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86524" y="2920309"/>
              <a:ext cx="204592" cy="143649"/>
            </a:xfrm>
            <a:custGeom>
              <a:avLst/>
              <a:gdLst/>
              <a:ahLst/>
              <a:cxnLst/>
              <a:rect l="0" t="0" r="0" b="0"/>
              <a:pathLst>
                <a:path w="204592" h="143649">
                  <a:moveTo>
                    <a:pt x="109835" y="54189"/>
                  </a:moveTo>
                  <a:lnTo>
                    <a:pt x="106834" y="45387"/>
                  </a:lnTo>
                  <a:lnTo>
                    <a:pt x="103411" y="37040"/>
                  </a:lnTo>
                  <a:lnTo>
                    <a:pt x="99206" y="28355"/>
                  </a:lnTo>
                  <a:lnTo>
                    <a:pt x="93960" y="19753"/>
                  </a:lnTo>
                  <a:lnTo>
                    <a:pt x="87182" y="12203"/>
                  </a:lnTo>
                  <a:lnTo>
                    <a:pt x="78755" y="6180"/>
                  </a:lnTo>
                  <a:lnTo>
                    <a:pt x="69188" y="1988"/>
                  </a:lnTo>
                  <a:lnTo>
                    <a:pt x="59393" y="0"/>
                  </a:lnTo>
                  <a:lnTo>
                    <a:pt x="49923" y="193"/>
                  </a:lnTo>
                  <a:lnTo>
                    <a:pt x="40959" y="2408"/>
                  </a:lnTo>
                  <a:lnTo>
                    <a:pt x="32486" y="6545"/>
                  </a:lnTo>
                  <a:lnTo>
                    <a:pt x="24429" y="12363"/>
                  </a:lnTo>
                  <a:lnTo>
                    <a:pt x="17019" y="19689"/>
                  </a:lnTo>
                  <a:lnTo>
                    <a:pt x="10786" y="28500"/>
                  </a:lnTo>
                  <a:lnTo>
                    <a:pt x="5929" y="38647"/>
                  </a:lnTo>
                  <a:lnTo>
                    <a:pt x="2496" y="49883"/>
                  </a:lnTo>
                  <a:lnTo>
                    <a:pt x="558" y="61949"/>
                  </a:lnTo>
                  <a:lnTo>
                    <a:pt x="0" y="74616"/>
                  </a:lnTo>
                  <a:lnTo>
                    <a:pt x="744" y="87544"/>
                  </a:lnTo>
                  <a:lnTo>
                    <a:pt x="2830" y="100297"/>
                  </a:lnTo>
                  <a:lnTo>
                    <a:pt x="6160" y="112632"/>
                  </a:lnTo>
                  <a:lnTo>
                    <a:pt x="10683" y="123863"/>
                  </a:lnTo>
                  <a:lnTo>
                    <a:pt x="16466" y="132816"/>
                  </a:lnTo>
                  <a:lnTo>
                    <a:pt x="23427" y="139050"/>
                  </a:lnTo>
                  <a:lnTo>
                    <a:pt x="31202" y="142607"/>
                  </a:lnTo>
                  <a:lnTo>
                    <a:pt x="39258" y="143648"/>
                  </a:lnTo>
                  <a:lnTo>
                    <a:pt x="47267" y="142531"/>
                  </a:lnTo>
                  <a:lnTo>
                    <a:pt x="55100" y="139548"/>
                  </a:lnTo>
                  <a:lnTo>
                    <a:pt x="62740" y="134822"/>
                  </a:lnTo>
                  <a:lnTo>
                    <a:pt x="70202" y="128573"/>
                  </a:lnTo>
                  <a:lnTo>
                    <a:pt x="77197" y="120940"/>
                  </a:lnTo>
                  <a:lnTo>
                    <a:pt x="83142" y="111916"/>
                  </a:lnTo>
                  <a:lnTo>
                    <a:pt x="87837" y="101655"/>
                  </a:lnTo>
                  <a:lnTo>
                    <a:pt x="92342" y="91585"/>
                  </a:lnTo>
                  <a:lnTo>
                    <a:pt x="97745" y="84569"/>
                  </a:lnTo>
                  <a:lnTo>
                    <a:pt x="103494" y="81911"/>
                  </a:lnTo>
                  <a:lnTo>
                    <a:pt x="109434" y="82716"/>
                  </a:lnTo>
                  <a:lnTo>
                    <a:pt x="115593" y="85798"/>
                  </a:lnTo>
                  <a:lnTo>
                    <a:pt x="122296" y="89982"/>
                  </a:lnTo>
                  <a:lnTo>
                    <a:pt x="130127" y="94114"/>
                  </a:lnTo>
                  <a:lnTo>
                    <a:pt x="139300" y="97597"/>
                  </a:lnTo>
                  <a:lnTo>
                    <a:pt x="149484" y="100103"/>
                  </a:lnTo>
                  <a:lnTo>
                    <a:pt x="161198" y="101489"/>
                  </a:lnTo>
                  <a:lnTo>
                    <a:pt x="177712" y="100750"/>
                  </a:lnTo>
                  <a:lnTo>
                    <a:pt x="204591" y="96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12172" y="2911326"/>
              <a:ext cx="126343" cy="106109"/>
            </a:xfrm>
            <a:custGeom>
              <a:avLst/>
              <a:gdLst/>
              <a:ahLst/>
              <a:cxnLst/>
              <a:rect l="0" t="0" r="0" b="0"/>
              <a:pathLst>
                <a:path w="126343" h="106109">
                  <a:moveTo>
                    <a:pt x="0" y="42115"/>
                  </a:moveTo>
                  <a:lnTo>
                    <a:pt x="2934" y="50916"/>
                  </a:lnTo>
                  <a:lnTo>
                    <a:pt x="5716" y="59263"/>
                  </a:lnTo>
                  <a:lnTo>
                    <a:pt x="8616" y="67966"/>
                  </a:lnTo>
                  <a:lnTo>
                    <a:pt x="11656" y="77260"/>
                  </a:lnTo>
                  <a:lnTo>
                    <a:pt x="14821" y="87403"/>
                  </a:lnTo>
                  <a:lnTo>
                    <a:pt x="18062" y="98337"/>
                  </a:lnTo>
                  <a:lnTo>
                    <a:pt x="20560" y="106050"/>
                  </a:lnTo>
                  <a:lnTo>
                    <a:pt x="21574" y="106108"/>
                  </a:lnTo>
                  <a:lnTo>
                    <a:pt x="21979" y="100720"/>
                  </a:lnTo>
                  <a:lnTo>
                    <a:pt x="22572" y="92070"/>
                  </a:lnTo>
                  <a:lnTo>
                    <a:pt x="23694" y="81446"/>
                  </a:lnTo>
                  <a:lnTo>
                    <a:pt x="25553" y="69765"/>
                  </a:lnTo>
                  <a:lnTo>
                    <a:pt x="28383" y="57787"/>
                  </a:lnTo>
                  <a:lnTo>
                    <a:pt x="32212" y="45937"/>
                  </a:lnTo>
                  <a:lnTo>
                    <a:pt x="37237" y="34846"/>
                  </a:lnTo>
                  <a:lnTo>
                    <a:pt x="43889" y="25447"/>
                  </a:lnTo>
                  <a:lnTo>
                    <a:pt x="52249" y="18087"/>
                  </a:lnTo>
                  <a:lnTo>
                    <a:pt x="62074" y="12605"/>
                  </a:lnTo>
                  <a:lnTo>
                    <a:pt x="74248" y="8075"/>
                  </a:lnTo>
                  <a:lnTo>
                    <a:pt x="93196" y="410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64187" y="2907633"/>
              <a:ext cx="104697" cy="129308"/>
            </a:xfrm>
            <a:custGeom>
              <a:avLst/>
              <a:gdLst/>
              <a:ahLst/>
              <a:cxnLst/>
              <a:rect l="0" t="0" r="0" b="0"/>
              <a:pathLst>
                <a:path w="104697" h="129308">
                  <a:moveTo>
                    <a:pt x="5913" y="56336"/>
                  </a:moveTo>
                  <a:lnTo>
                    <a:pt x="14714" y="59136"/>
                  </a:lnTo>
                  <a:lnTo>
                    <a:pt x="23061" y="60637"/>
                  </a:lnTo>
                  <a:lnTo>
                    <a:pt x="31760" y="60944"/>
                  </a:lnTo>
                  <a:lnTo>
                    <a:pt x="40881" y="60265"/>
                  </a:lnTo>
                  <a:lnTo>
                    <a:pt x="50376" y="58797"/>
                  </a:lnTo>
                  <a:lnTo>
                    <a:pt x="60163" y="56723"/>
                  </a:lnTo>
                  <a:lnTo>
                    <a:pt x="70004" y="54042"/>
                  </a:lnTo>
                  <a:lnTo>
                    <a:pt x="79530" y="50570"/>
                  </a:lnTo>
                  <a:lnTo>
                    <a:pt x="88544" y="46270"/>
                  </a:lnTo>
                  <a:lnTo>
                    <a:pt x="96392" y="41079"/>
                  </a:lnTo>
                  <a:lnTo>
                    <a:pt x="101920" y="34838"/>
                  </a:lnTo>
                  <a:lnTo>
                    <a:pt x="104696" y="27576"/>
                  </a:lnTo>
                  <a:lnTo>
                    <a:pt x="104608" y="19937"/>
                  </a:lnTo>
                  <a:lnTo>
                    <a:pt x="101516" y="13036"/>
                  </a:lnTo>
                  <a:lnTo>
                    <a:pt x="95662" y="7444"/>
                  </a:lnTo>
                  <a:lnTo>
                    <a:pt x="87700" y="3371"/>
                  </a:lnTo>
                  <a:lnTo>
                    <a:pt x="78472" y="930"/>
                  </a:lnTo>
                  <a:lnTo>
                    <a:pt x="68578" y="0"/>
                  </a:lnTo>
                  <a:lnTo>
                    <a:pt x="58518" y="476"/>
                  </a:lnTo>
                  <a:lnTo>
                    <a:pt x="48771" y="2375"/>
                  </a:lnTo>
                  <a:lnTo>
                    <a:pt x="39559" y="5576"/>
                  </a:lnTo>
                  <a:lnTo>
                    <a:pt x="31051" y="10010"/>
                  </a:lnTo>
                  <a:lnTo>
                    <a:pt x="23475" y="15733"/>
                  </a:lnTo>
                  <a:lnTo>
                    <a:pt x="16862" y="22662"/>
                  </a:lnTo>
                  <a:lnTo>
                    <a:pt x="11249" y="30756"/>
                  </a:lnTo>
                  <a:lnTo>
                    <a:pt x="6768" y="40090"/>
                  </a:lnTo>
                  <a:lnTo>
                    <a:pt x="3386" y="50593"/>
                  </a:lnTo>
                  <a:lnTo>
                    <a:pt x="1096" y="62070"/>
                  </a:lnTo>
                  <a:lnTo>
                    <a:pt x="0" y="74297"/>
                  </a:lnTo>
                  <a:lnTo>
                    <a:pt x="53" y="87059"/>
                  </a:lnTo>
                  <a:lnTo>
                    <a:pt x="1563" y="99541"/>
                  </a:lnTo>
                  <a:lnTo>
                    <a:pt x="5236" y="110398"/>
                  </a:lnTo>
                  <a:lnTo>
                    <a:pt x="11262" y="119015"/>
                  </a:lnTo>
                  <a:lnTo>
                    <a:pt x="19224" y="125137"/>
                  </a:lnTo>
                  <a:lnTo>
                    <a:pt x="28395" y="128512"/>
                  </a:lnTo>
                  <a:lnTo>
                    <a:pt x="38222" y="129307"/>
                  </a:lnTo>
                  <a:lnTo>
                    <a:pt x="48318" y="128273"/>
                  </a:lnTo>
                  <a:lnTo>
                    <a:pt x="59576" y="126436"/>
                  </a:lnTo>
                  <a:lnTo>
                    <a:pt x="75213" y="123643"/>
                  </a:lnTo>
                  <a:lnTo>
                    <a:pt x="100669" y="1195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38555" y="3016611"/>
              <a:ext cx="35576" cy="136872"/>
            </a:xfrm>
            <a:custGeom>
              <a:avLst/>
              <a:gdLst/>
              <a:ahLst/>
              <a:cxnLst/>
              <a:rect l="0" t="0" r="0" b="0"/>
              <a:pathLst>
                <a:path w="35576" h="136872">
                  <a:moveTo>
                    <a:pt x="0" y="0"/>
                  </a:moveTo>
                  <a:lnTo>
                    <a:pt x="5868" y="8802"/>
                  </a:lnTo>
                  <a:lnTo>
                    <a:pt x="11432" y="17148"/>
                  </a:lnTo>
                  <a:lnTo>
                    <a:pt x="17223" y="25852"/>
                  </a:lnTo>
                  <a:lnTo>
                    <a:pt x="22958" y="35145"/>
                  </a:lnTo>
                  <a:lnTo>
                    <a:pt x="27991" y="45289"/>
                  </a:lnTo>
                  <a:lnTo>
                    <a:pt x="32003" y="56330"/>
                  </a:lnTo>
                  <a:lnTo>
                    <a:pt x="34683" y="67996"/>
                  </a:lnTo>
                  <a:lnTo>
                    <a:pt x="35575" y="79818"/>
                  </a:lnTo>
                  <a:lnTo>
                    <a:pt x="34624" y="91494"/>
                  </a:lnTo>
                  <a:lnTo>
                    <a:pt x="32376" y="102471"/>
                  </a:lnTo>
                  <a:lnTo>
                    <a:pt x="29577" y="112945"/>
                  </a:lnTo>
                  <a:lnTo>
                    <a:pt x="25981" y="123831"/>
                  </a:lnTo>
                  <a:lnTo>
                    <a:pt x="2105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554410" y="2724553"/>
            <a:ext cx="6466671" cy="586857"/>
            <a:chOff x="2554410" y="2724553"/>
            <a:chExt cx="6466671" cy="586857"/>
          </a:xfrm>
        </p:grpSpPr>
        <p:sp>
          <p:nvSpPr>
            <p:cNvPr id="56" name="Freeform 55"/>
            <p:cNvSpPr/>
            <p:nvPr/>
          </p:nvSpPr>
          <p:spPr>
            <a:xfrm>
              <a:off x="2554410" y="2942912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0" y="34462"/>
                  </a:lnTo>
                  <a:lnTo>
                    <a:pt x="3686" y="46624"/>
                  </a:lnTo>
                  <a:lnTo>
                    <a:pt x="5355" y="59284"/>
                  </a:lnTo>
                  <a:lnTo>
                    <a:pt x="6773" y="72326"/>
                  </a:lnTo>
                  <a:lnTo>
                    <a:pt x="8075" y="85236"/>
                  </a:lnTo>
                  <a:lnTo>
                    <a:pt x="9908" y="98488"/>
                  </a:lnTo>
                  <a:lnTo>
                    <a:pt x="13547" y="11436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54410" y="283762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38638" y="2914668"/>
              <a:ext cx="126343" cy="154587"/>
            </a:xfrm>
            <a:custGeom>
              <a:avLst/>
              <a:gdLst/>
              <a:ahLst/>
              <a:cxnLst/>
              <a:rect l="0" t="0" r="0" b="0"/>
              <a:pathLst>
                <a:path w="126343" h="154587">
                  <a:moveTo>
                    <a:pt x="0" y="38773"/>
                  </a:moveTo>
                  <a:lnTo>
                    <a:pt x="2934" y="47641"/>
                  </a:lnTo>
                  <a:lnTo>
                    <a:pt x="5717" y="56628"/>
                  </a:lnTo>
                  <a:lnTo>
                    <a:pt x="8612" y="66623"/>
                  </a:lnTo>
                  <a:lnTo>
                    <a:pt x="11479" y="77604"/>
                  </a:lnTo>
                  <a:lnTo>
                    <a:pt x="13996" y="89415"/>
                  </a:lnTo>
                  <a:lnTo>
                    <a:pt x="16010" y="101773"/>
                  </a:lnTo>
                  <a:lnTo>
                    <a:pt x="17647" y="110991"/>
                  </a:lnTo>
                  <a:lnTo>
                    <a:pt x="18976" y="112780"/>
                  </a:lnTo>
                  <a:lnTo>
                    <a:pt x="19847" y="108765"/>
                  </a:lnTo>
                  <a:lnTo>
                    <a:pt x="20358" y="101045"/>
                  </a:lnTo>
                  <a:lnTo>
                    <a:pt x="20649" y="91020"/>
                  </a:lnTo>
                  <a:lnTo>
                    <a:pt x="20819" y="79560"/>
                  </a:lnTo>
                  <a:lnTo>
                    <a:pt x="21088" y="67358"/>
                  </a:lnTo>
                  <a:lnTo>
                    <a:pt x="21793" y="55053"/>
                  </a:lnTo>
                  <a:lnTo>
                    <a:pt x="23089" y="42987"/>
                  </a:lnTo>
                  <a:lnTo>
                    <a:pt x="25281" y="31587"/>
                  </a:lnTo>
                  <a:lnTo>
                    <a:pt x="28887" y="21450"/>
                  </a:lnTo>
                  <a:lnTo>
                    <a:pt x="34053" y="12793"/>
                  </a:lnTo>
                  <a:lnTo>
                    <a:pt x="40455" y="5978"/>
                  </a:lnTo>
                  <a:lnTo>
                    <a:pt x="47507" y="1672"/>
                  </a:lnTo>
                  <a:lnTo>
                    <a:pt x="54803" y="0"/>
                  </a:lnTo>
                  <a:lnTo>
                    <a:pt x="62138" y="638"/>
                  </a:lnTo>
                  <a:lnTo>
                    <a:pt x="69436" y="3109"/>
                  </a:lnTo>
                  <a:lnTo>
                    <a:pt x="76669" y="6955"/>
                  </a:lnTo>
                  <a:lnTo>
                    <a:pt x="83678" y="11956"/>
                  </a:lnTo>
                  <a:lnTo>
                    <a:pt x="90165" y="18127"/>
                  </a:lnTo>
                  <a:lnTo>
                    <a:pt x="96012" y="25384"/>
                  </a:lnTo>
                  <a:lnTo>
                    <a:pt x="101262" y="33544"/>
                  </a:lnTo>
                  <a:lnTo>
                    <a:pt x="106023" y="42398"/>
                  </a:lnTo>
                  <a:lnTo>
                    <a:pt x="110408" y="51768"/>
                  </a:lnTo>
                  <a:lnTo>
                    <a:pt x="114354" y="61671"/>
                  </a:lnTo>
                  <a:lnTo>
                    <a:pt x="117632" y="72304"/>
                  </a:lnTo>
                  <a:lnTo>
                    <a:pt x="120171" y="83709"/>
                  </a:lnTo>
                  <a:lnTo>
                    <a:pt x="122051" y="95571"/>
                  </a:lnTo>
                  <a:lnTo>
                    <a:pt x="123599" y="108682"/>
                  </a:lnTo>
                  <a:lnTo>
                    <a:pt x="124952" y="126428"/>
                  </a:lnTo>
                  <a:lnTo>
                    <a:pt x="126342" y="154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41591" y="2724553"/>
              <a:ext cx="134002" cy="344702"/>
            </a:xfrm>
            <a:custGeom>
              <a:avLst/>
              <a:gdLst/>
              <a:ahLst/>
              <a:cxnLst/>
              <a:rect l="0" t="0" r="0" b="0"/>
              <a:pathLst>
                <a:path w="134002" h="344702">
                  <a:moveTo>
                    <a:pt x="28716" y="344701"/>
                  </a:moveTo>
                  <a:lnTo>
                    <a:pt x="28649" y="332966"/>
                  </a:lnTo>
                  <a:lnTo>
                    <a:pt x="28009" y="321837"/>
                  </a:lnTo>
                  <a:lnTo>
                    <a:pt x="26717" y="310239"/>
                  </a:lnTo>
                  <a:lnTo>
                    <a:pt x="25030" y="298078"/>
                  </a:lnTo>
                  <a:lnTo>
                    <a:pt x="23362" y="285418"/>
                  </a:lnTo>
                  <a:lnTo>
                    <a:pt x="21944" y="272362"/>
                  </a:lnTo>
                  <a:lnTo>
                    <a:pt x="20673" y="259010"/>
                  </a:lnTo>
                  <a:lnTo>
                    <a:pt x="19214" y="245444"/>
                  </a:lnTo>
                  <a:lnTo>
                    <a:pt x="17386" y="231729"/>
                  </a:lnTo>
                  <a:lnTo>
                    <a:pt x="15327" y="217910"/>
                  </a:lnTo>
                  <a:lnTo>
                    <a:pt x="13399" y="204020"/>
                  </a:lnTo>
                  <a:lnTo>
                    <a:pt x="11801" y="190081"/>
                  </a:lnTo>
                  <a:lnTo>
                    <a:pt x="10406" y="176110"/>
                  </a:lnTo>
                  <a:lnTo>
                    <a:pt x="8861" y="162117"/>
                  </a:lnTo>
                  <a:lnTo>
                    <a:pt x="6976" y="148109"/>
                  </a:lnTo>
                  <a:lnTo>
                    <a:pt x="4878" y="134091"/>
                  </a:lnTo>
                  <a:lnTo>
                    <a:pt x="2924" y="120066"/>
                  </a:lnTo>
                  <a:lnTo>
                    <a:pt x="1317" y="106037"/>
                  </a:lnTo>
                  <a:lnTo>
                    <a:pt x="255" y="92005"/>
                  </a:lnTo>
                  <a:lnTo>
                    <a:pt x="0" y="77971"/>
                  </a:lnTo>
                  <a:lnTo>
                    <a:pt x="616" y="63945"/>
                  </a:lnTo>
                  <a:lnTo>
                    <a:pt x="2166" y="50254"/>
                  </a:lnTo>
                  <a:lnTo>
                    <a:pt x="4802" y="37514"/>
                  </a:lnTo>
                  <a:lnTo>
                    <a:pt x="8510" y="25997"/>
                  </a:lnTo>
                  <a:lnTo>
                    <a:pt x="13457" y="16129"/>
                  </a:lnTo>
                  <a:lnTo>
                    <a:pt x="20058" y="8630"/>
                  </a:lnTo>
                  <a:lnTo>
                    <a:pt x="28390" y="3663"/>
                  </a:lnTo>
                  <a:lnTo>
                    <a:pt x="38240" y="939"/>
                  </a:lnTo>
                  <a:lnTo>
                    <a:pt x="49292" y="0"/>
                  </a:lnTo>
                  <a:lnTo>
                    <a:pt x="61235" y="398"/>
                  </a:lnTo>
                  <a:lnTo>
                    <a:pt x="73593" y="1798"/>
                  </a:lnTo>
                  <a:lnTo>
                    <a:pt x="87155" y="4223"/>
                  </a:lnTo>
                  <a:lnTo>
                    <a:pt x="105343" y="8992"/>
                  </a:lnTo>
                  <a:lnTo>
                    <a:pt x="134001" y="18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96607" y="2921855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30869" y="5733"/>
                  </a:lnTo>
                  <a:lnTo>
                    <a:pt x="124025" y="10018"/>
                  </a:lnTo>
                  <a:lnTo>
                    <a:pt x="115632" y="13224"/>
                  </a:lnTo>
                  <a:lnTo>
                    <a:pt x="105832" y="15585"/>
                  </a:lnTo>
                  <a:lnTo>
                    <a:pt x="94869" y="17282"/>
                  </a:lnTo>
                  <a:lnTo>
                    <a:pt x="83013" y="18477"/>
                  </a:lnTo>
                  <a:lnTo>
                    <a:pt x="70530" y="19307"/>
                  </a:lnTo>
                  <a:lnTo>
                    <a:pt x="56133" y="19966"/>
                  </a:lnTo>
                  <a:lnTo>
                    <a:pt x="35211" y="205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71157" y="2956158"/>
              <a:ext cx="183420" cy="102274"/>
            </a:xfrm>
            <a:custGeom>
              <a:avLst/>
              <a:gdLst/>
              <a:ahLst/>
              <a:cxnLst/>
              <a:rect l="0" t="0" r="0" b="0"/>
              <a:pathLst>
                <a:path w="183420" h="102274">
                  <a:moveTo>
                    <a:pt x="78134" y="81511"/>
                  </a:moveTo>
                  <a:lnTo>
                    <a:pt x="78067" y="69842"/>
                  </a:lnTo>
                  <a:lnTo>
                    <a:pt x="77427" y="59354"/>
                  </a:lnTo>
                  <a:lnTo>
                    <a:pt x="76126" y="49056"/>
                  </a:lnTo>
                  <a:lnTo>
                    <a:pt x="74093" y="38928"/>
                  </a:lnTo>
                  <a:lnTo>
                    <a:pt x="71129" y="29232"/>
                  </a:lnTo>
                  <a:lnTo>
                    <a:pt x="67204" y="20110"/>
                  </a:lnTo>
                  <a:lnTo>
                    <a:pt x="62282" y="12025"/>
                  </a:lnTo>
                  <a:lnTo>
                    <a:pt x="56231" y="5809"/>
                  </a:lnTo>
                  <a:lnTo>
                    <a:pt x="49090" y="1754"/>
                  </a:lnTo>
                  <a:lnTo>
                    <a:pt x="41195" y="0"/>
                  </a:lnTo>
                  <a:lnTo>
                    <a:pt x="33058" y="785"/>
                  </a:lnTo>
                  <a:lnTo>
                    <a:pt x="25005" y="3985"/>
                  </a:lnTo>
                  <a:lnTo>
                    <a:pt x="17482" y="9369"/>
                  </a:lnTo>
                  <a:lnTo>
                    <a:pt x="11115" y="16786"/>
                  </a:lnTo>
                  <a:lnTo>
                    <a:pt x="6138" y="25950"/>
                  </a:lnTo>
                  <a:lnTo>
                    <a:pt x="2612" y="36337"/>
                  </a:lnTo>
                  <a:lnTo>
                    <a:pt x="603" y="47292"/>
                  </a:lnTo>
                  <a:lnTo>
                    <a:pt x="0" y="58386"/>
                  </a:lnTo>
                  <a:lnTo>
                    <a:pt x="881" y="69104"/>
                  </a:lnTo>
                  <a:lnTo>
                    <a:pt x="3592" y="78768"/>
                  </a:lnTo>
                  <a:lnTo>
                    <a:pt x="8154" y="87108"/>
                  </a:lnTo>
                  <a:lnTo>
                    <a:pt x="14318" y="93876"/>
                  </a:lnTo>
                  <a:lnTo>
                    <a:pt x="21742" y="98682"/>
                  </a:lnTo>
                  <a:lnTo>
                    <a:pt x="30096" y="101499"/>
                  </a:lnTo>
                  <a:lnTo>
                    <a:pt x="38787" y="102273"/>
                  </a:lnTo>
                  <a:lnTo>
                    <a:pt x="47001" y="100757"/>
                  </a:lnTo>
                  <a:lnTo>
                    <a:pt x="54333" y="97035"/>
                  </a:lnTo>
                  <a:lnTo>
                    <a:pt x="60745" y="91455"/>
                  </a:lnTo>
                  <a:lnTo>
                    <a:pt x="66367" y="84430"/>
                  </a:lnTo>
                  <a:lnTo>
                    <a:pt x="71400" y="76372"/>
                  </a:lnTo>
                  <a:lnTo>
                    <a:pt x="76931" y="68786"/>
                  </a:lnTo>
                  <a:lnTo>
                    <a:pt x="83639" y="64197"/>
                  </a:lnTo>
                  <a:lnTo>
                    <a:pt x="90472" y="63386"/>
                  </a:lnTo>
                  <a:lnTo>
                    <a:pt x="97188" y="65456"/>
                  </a:lnTo>
                  <a:lnTo>
                    <a:pt x="103872" y="69381"/>
                  </a:lnTo>
                  <a:lnTo>
                    <a:pt x="110758" y="74291"/>
                  </a:lnTo>
                  <a:lnTo>
                    <a:pt x="118180" y="79435"/>
                  </a:lnTo>
                  <a:lnTo>
                    <a:pt x="126264" y="84406"/>
                  </a:lnTo>
                  <a:lnTo>
                    <a:pt x="134893" y="88733"/>
                  </a:lnTo>
                  <a:lnTo>
                    <a:pt x="144863" y="92068"/>
                  </a:lnTo>
                  <a:lnTo>
                    <a:pt x="159289" y="93582"/>
                  </a:lnTo>
                  <a:lnTo>
                    <a:pt x="183419" y="92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50436" y="2927789"/>
              <a:ext cx="119955" cy="110534"/>
            </a:xfrm>
            <a:custGeom>
              <a:avLst/>
              <a:gdLst/>
              <a:ahLst/>
              <a:cxnLst/>
              <a:rect l="0" t="0" r="0" b="0"/>
              <a:pathLst>
                <a:path w="119955" h="110534">
                  <a:moveTo>
                    <a:pt x="77840" y="4594"/>
                  </a:moveTo>
                  <a:lnTo>
                    <a:pt x="68972" y="1795"/>
                  </a:lnTo>
                  <a:lnTo>
                    <a:pt x="59985" y="293"/>
                  </a:lnTo>
                  <a:lnTo>
                    <a:pt x="50003" y="0"/>
                  </a:lnTo>
                  <a:lnTo>
                    <a:pt x="39541" y="1198"/>
                  </a:lnTo>
                  <a:lnTo>
                    <a:pt x="29675" y="4611"/>
                  </a:lnTo>
                  <a:lnTo>
                    <a:pt x="20980" y="10439"/>
                  </a:lnTo>
                  <a:lnTo>
                    <a:pt x="13692" y="18425"/>
                  </a:lnTo>
                  <a:lnTo>
                    <a:pt x="7949" y="28138"/>
                  </a:lnTo>
                  <a:lnTo>
                    <a:pt x="3657" y="39139"/>
                  </a:lnTo>
                  <a:lnTo>
                    <a:pt x="895" y="50741"/>
                  </a:lnTo>
                  <a:lnTo>
                    <a:pt x="0" y="62054"/>
                  </a:lnTo>
                  <a:lnTo>
                    <a:pt x="990" y="72611"/>
                  </a:lnTo>
                  <a:lnTo>
                    <a:pt x="3770" y="82171"/>
                  </a:lnTo>
                  <a:lnTo>
                    <a:pt x="8302" y="90526"/>
                  </a:lnTo>
                  <a:lnTo>
                    <a:pt x="14391" y="97694"/>
                  </a:lnTo>
                  <a:lnTo>
                    <a:pt x="21902" y="103526"/>
                  </a:lnTo>
                  <a:lnTo>
                    <a:pt x="30839" y="107629"/>
                  </a:lnTo>
                  <a:lnTo>
                    <a:pt x="41065" y="109943"/>
                  </a:lnTo>
                  <a:lnTo>
                    <a:pt x="52185" y="110533"/>
                  </a:lnTo>
                  <a:lnTo>
                    <a:pt x="63640" y="109418"/>
                  </a:lnTo>
                  <a:lnTo>
                    <a:pt x="75070" y="106789"/>
                  </a:lnTo>
                  <a:lnTo>
                    <a:pt x="85883" y="103245"/>
                  </a:lnTo>
                  <a:lnTo>
                    <a:pt x="96229" y="99354"/>
                  </a:lnTo>
                  <a:lnTo>
                    <a:pt x="107011" y="94779"/>
                  </a:lnTo>
                  <a:lnTo>
                    <a:pt x="119954" y="88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12504" y="2763927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58"/>
                  </a:lnTo>
                  <a:lnTo>
                    <a:pt x="177" y="50133"/>
                  </a:lnTo>
                  <a:lnTo>
                    <a:pt x="825" y="63813"/>
                  </a:lnTo>
                  <a:lnTo>
                    <a:pt x="2074" y="77038"/>
                  </a:lnTo>
                  <a:lnTo>
                    <a:pt x="3727" y="90008"/>
                  </a:lnTo>
                  <a:lnTo>
                    <a:pt x="5375" y="103384"/>
                  </a:lnTo>
                  <a:lnTo>
                    <a:pt x="6783" y="117524"/>
                  </a:lnTo>
                  <a:lnTo>
                    <a:pt x="8048" y="132309"/>
                  </a:lnTo>
                  <a:lnTo>
                    <a:pt x="9504" y="147319"/>
                  </a:lnTo>
                  <a:lnTo>
                    <a:pt x="11331" y="162274"/>
                  </a:lnTo>
                  <a:lnTo>
                    <a:pt x="13389" y="177063"/>
                  </a:lnTo>
                  <a:lnTo>
                    <a:pt x="15316" y="191672"/>
                  </a:lnTo>
                  <a:lnTo>
                    <a:pt x="16910" y="206108"/>
                  </a:lnTo>
                  <a:lnTo>
                    <a:pt x="18135" y="219799"/>
                  </a:lnTo>
                  <a:lnTo>
                    <a:pt x="19165" y="232935"/>
                  </a:lnTo>
                  <a:lnTo>
                    <a:pt x="20088" y="246674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28276" y="2858684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88240" y="0"/>
                  </a:lnTo>
                  <a:lnTo>
                    <a:pt x="176471" y="0"/>
                  </a:lnTo>
                  <a:lnTo>
                    <a:pt x="163575" y="0"/>
                  </a:lnTo>
                  <a:lnTo>
                    <a:pt x="149554" y="0"/>
                  </a:lnTo>
                  <a:lnTo>
                    <a:pt x="134578" y="0"/>
                  </a:lnTo>
                  <a:lnTo>
                    <a:pt x="118864" y="5"/>
                  </a:lnTo>
                  <a:lnTo>
                    <a:pt x="102934" y="177"/>
                  </a:lnTo>
                  <a:lnTo>
                    <a:pt x="87559" y="826"/>
                  </a:lnTo>
                  <a:lnTo>
                    <a:pt x="73119" y="2075"/>
                  </a:lnTo>
                  <a:lnTo>
                    <a:pt x="59699" y="3736"/>
                  </a:lnTo>
                  <a:lnTo>
                    <a:pt x="45743" y="5563"/>
                  </a:lnTo>
                  <a:lnTo>
                    <a:pt x="27793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59903" y="3058726"/>
              <a:ext cx="42635" cy="168456"/>
            </a:xfrm>
            <a:custGeom>
              <a:avLst/>
              <a:gdLst/>
              <a:ahLst/>
              <a:cxnLst/>
              <a:rect l="0" t="0" r="0" b="0"/>
              <a:pathLst>
                <a:path w="42635" h="168456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4" y="25846"/>
                  </a:lnTo>
                  <a:lnTo>
                    <a:pt x="15342" y="34967"/>
                  </a:lnTo>
                  <a:lnTo>
                    <a:pt x="20175" y="44462"/>
                  </a:lnTo>
                  <a:lnTo>
                    <a:pt x="24852" y="54254"/>
                  </a:lnTo>
                  <a:lnTo>
                    <a:pt x="29288" y="64268"/>
                  </a:lnTo>
                  <a:lnTo>
                    <a:pt x="33490" y="74442"/>
                  </a:lnTo>
                  <a:lnTo>
                    <a:pt x="37484" y="84728"/>
                  </a:lnTo>
                  <a:lnTo>
                    <a:pt x="40826" y="95092"/>
                  </a:lnTo>
                  <a:lnTo>
                    <a:pt x="42634" y="105510"/>
                  </a:lnTo>
                  <a:lnTo>
                    <a:pt x="42554" y="115955"/>
                  </a:lnTo>
                  <a:lnTo>
                    <a:pt x="40831" y="126153"/>
                  </a:lnTo>
                  <a:lnTo>
                    <a:pt x="37763" y="136690"/>
                  </a:lnTo>
                  <a:lnTo>
                    <a:pt x="31960" y="149610"/>
                  </a:lnTo>
                  <a:lnTo>
                    <a:pt x="21057" y="168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923115" y="2906730"/>
              <a:ext cx="221100" cy="162525"/>
            </a:xfrm>
            <a:custGeom>
              <a:avLst/>
              <a:gdLst/>
              <a:ahLst/>
              <a:cxnLst/>
              <a:rect l="0" t="0" r="0" b="0"/>
              <a:pathLst>
                <a:path w="221100" h="162525">
                  <a:moveTo>
                    <a:pt x="0" y="67768"/>
                  </a:moveTo>
                  <a:lnTo>
                    <a:pt x="2867" y="79503"/>
                  </a:lnTo>
                  <a:lnTo>
                    <a:pt x="5009" y="90632"/>
                  </a:lnTo>
                  <a:lnTo>
                    <a:pt x="6586" y="102151"/>
                  </a:lnTo>
                  <a:lnTo>
                    <a:pt x="6836" y="111360"/>
                  </a:lnTo>
                  <a:lnTo>
                    <a:pt x="5461" y="114125"/>
                  </a:lnTo>
                  <a:lnTo>
                    <a:pt x="3911" y="110555"/>
                  </a:lnTo>
                  <a:lnTo>
                    <a:pt x="2867" y="102476"/>
                  </a:lnTo>
                  <a:lnTo>
                    <a:pt x="2649" y="91709"/>
                  </a:lnTo>
                  <a:lnTo>
                    <a:pt x="3312" y="79463"/>
                  </a:lnTo>
                  <a:lnTo>
                    <a:pt x="4906" y="66585"/>
                  </a:lnTo>
                  <a:lnTo>
                    <a:pt x="7579" y="53750"/>
                  </a:lnTo>
                  <a:lnTo>
                    <a:pt x="11309" y="41302"/>
                  </a:lnTo>
                  <a:lnTo>
                    <a:pt x="16104" y="29968"/>
                  </a:lnTo>
                  <a:lnTo>
                    <a:pt x="22072" y="20932"/>
                  </a:lnTo>
                  <a:lnTo>
                    <a:pt x="29156" y="14640"/>
                  </a:lnTo>
                  <a:lnTo>
                    <a:pt x="37013" y="11211"/>
                  </a:lnTo>
                  <a:lnTo>
                    <a:pt x="45125" y="10787"/>
                  </a:lnTo>
                  <a:lnTo>
                    <a:pt x="53167" y="13135"/>
                  </a:lnTo>
                  <a:lnTo>
                    <a:pt x="60852" y="17929"/>
                  </a:lnTo>
                  <a:lnTo>
                    <a:pt x="67860" y="24942"/>
                  </a:lnTo>
                  <a:lnTo>
                    <a:pt x="74099" y="33764"/>
                  </a:lnTo>
                  <a:lnTo>
                    <a:pt x="79947" y="41493"/>
                  </a:lnTo>
                  <a:lnTo>
                    <a:pt x="85515" y="44300"/>
                  </a:lnTo>
                  <a:lnTo>
                    <a:pt x="90466" y="42418"/>
                  </a:lnTo>
                  <a:lnTo>
                    <a:pt x="95257" y="37310"/>
                  </a:lnTo>
                  <a:lnTo>
                    <a:pt x="100295" y="30340"/>
                  </a:lnTo>
                  <a:lnTo>
                    <a:pt x="105732" y="22593"/>
                  </a:lnTo>
                  <a:lnTo>
                    <a:pt x="111568" y="14694"/>
                  </a:lnTo>
                  <a:lnTo>
                    <a:pt x="117901" y="7557"/>
                  </a:lnTo>
                  <a:lnTo>
                    <a:pt x="124964" y="2485"/>
                  </a:lnTo>
                  <a:lnTo>
                    <a:pt x="132812" y="0"/>
                  </a:lnTo>
                  <a:lnTo>
                    <a:pt x="141196" y="107"/>
                  </a:lnTo>
                  <a:lnTo>
                    <a:pt x="149668" y="2678"/>
                  </a:lnTo>
                  <a:lnTo>
                    <a:pt x="157952" y="7366"/>
                  </a:lnTo>
                  <a:lnTo>
                    <a:pt x="165803" y="13730"/>
                  </a:lnTo>
                  <a:lnTo>
                    <a:pt x="172921" y="21346"/>
                  </a:lnTo>
                  <a:lnTo>
                    <a:pt x="179225" y="29866"/>
                  </a:lnTo>
                  <a:lnTo>
                    <a:pt x="184796" y="39023"/>
                  </a:lnTo>
                  <a:lnTo>
                    <a:pt x="189780" y="48620"/>
                  </a:lnTo>
                  <a:lnTo>
                    <a:pt x="194322" y="58520"/>
                  </a:lnTo>
                  <a:lnTo>
                    <a:pt x="198544" y="68625"/>
                  </a:lnTo>
                  <a:lnTo>
                    <a:pt x="202542" y="78870"/>
                  </a:lnTo>
                  <a:lnTo>
                    <a:pt x="206377" y="89208"/>
                  </a:lnTo>
                  <a:lnTo>
                    <a:pt x="209950" y="99732"/>
                  </a:lnTo>
                  <a:lnTo>
                    <a:pt x="213350" y="112012"/>
                  </a:lnTo>
                  <a:lnTo>
                    <a:pt x="216877" y="130480"/>
                  </a:lnTo>
                  <a:lnTo>
                    <a:pt x="221099" y="162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90438" y="2924541"/>
              <a:ext cx="164347" cy="141691"/>
            </a:xfrm>
            <a:custGeom>
              <a:avLst/>
              <a:gdLst/>
              <a:ahLst/>
              <a:cxnLst/>
              <a:rect l="0" t="0" r="0" b="0"/>
              <a:pathLst>
                <a:path w="164347" h="141691">
                  <a:moveTo>
                    <a:pt x="80117" y="102599"/>
                  </a:moveTo>
                  <a:lnTo>
                    <a:pt x="83051" y="93798"/>
                  </a:lnTo>
                  <a:lnTo>
                    <a:pt x="85834" y="85451"/>
                  </a:lnTo>
                  <a:lnTo>
                    <a:pt x="88719" y="76752"/>
                  </a:lnTo>
                  <a:lnTo>
                    <a:pt x="91241" y="67631"/>
                  </a:lnTo>
                  <a:lnTo>
                    <a:pt x="92461" y="58136"/>
                  </a:lnTo>
                  <a:lnTo>
                    <a:pt x="91966" y="48349"/>
                  </a:lnTo>
                  <a:lnTo>
                    <a:pt x="89827" y="38508"/>
                  </a:lnTo>
                  <a:lnTo>
                    <a:pt x="86328" y="28982"/>
                  </a:lnTo>
                  <a:lnTo>
                    <a:pt x="81781" y="19963"/>
                  </a:lnTo>
                  <a:lnTo>
                    <a:pt x="76134" y="11942"/>
                  </a:lnTo>
                  <a:lnTo>
                    <a:pt x="68997" y="5766"/>
                  </a:lnTo>
                  <a:lnTo>
                    <a:pt x="60286" y="1737"/>
                  </a:lnTo>
                  <a:lnTo>
                    <a:pt x="50677" y="0"/>
                  </a:lnTo>
                  <a:lnTo>
                    <a:pt x="41375" y="795"/>
                  </a:lnTo>
                  <a:lnTo>
                    <a:pt x="33049" y="3998"/>
                  </a:lnTo>
                  <a:lnTo>
                    <a:pt x="25835" y="9213"/>
                  </a:lnTo>
                  <a:lnTo>
                    <a:pt x="19606" y="15985"/>
                  </a:lnTo>
                  <a:lnTo>
                    <a:pt x="14166" y="23908"/>
                  </a:lnTo>
                  <a:lnTo>
                    <a:pt x="9477" y="32816"/>
                  </a:lnTo>
                  <a:lnTo>
                    <a:pt x="5685" y="42772"/>
                  </a:lnTo>
                  <a:lnTo>
                    <a:pt x="2798" y="53722"/>
                  </a:lnTo>
                  <a:lnTo>
                    <a:pt x="855" y="65345"/>
                  </a:lnTo>
                  <a:lnTo>
                    <a:pt x="0" y="77147"/>
                  </a:lnTo>
                  <a:lnTo>
                    <a:pt x="208" y="88823"/>
                  </a:lnTo>
                  <a:lnTo>
                    <a:pt x="1484" y="100103"/>
                  </a:lnTo>
                  <a:lnTo>
                    <a:pt x="3935" y="110678"/>
                  </a:lnTo>
                  <a:lnTo>
                    <a:pt x="7515" y="120443"/>
                  </a:lnTo>
                  <a:lnTo>
                    <a:pt x="12206" y="128982"/>
                  </a:lnTo>
                  <a:lnTo>
                    <a:pt x="18103" y="135515"/>
                  </a:lnTo>
                  <a:lnTo>
                    <a:pt x="25136" y="139787"/>
                  </a:lnTo>
                  <a:lnTo>
                    <a:pt x="32789" y="141690"/>
                  </a:lnTo>
                  <a:lnTo>
                    <a:pt x="40232" y="141005"/>
                  </a:lnTo>
                  <a:lnTo>
                    <a:pt x="47014" y="137873"/>
                  </a:lnTo>
                  <a:lnTo>
                    <a:pt x="53211" y="132535"/>
                  </a:lnTo>
                  <a:lnTo>
                    <a:pt x="59213" y="125148"/>
                  </a:lnTo>
                  <a:lnTo>
                    <a:pt x="65279" y="115999"/>
                  </a:lnTo>
                  <a:lnTo>
                    <a:pt x="71185" y="105454"/>
                  </a:lnTo>
                  <a:lnTo>
                    <a:pt x="76326" y="93860"/>
                  </a:lnTo>
                  <a:lnTo>
                    <a:pt x="80432" y="81541"/>
                  </a:lnTo>
                  <a:lnTo>
                    <a:pt x="84083" y="69883"/>
                  </a:lnTo>
                  <a:lnTo>
                    <a:pt x="88305" y="62461"/>
                  </a:lnTo>
                  <a:lnTo>
                    <a:pt x="92915" y="61162"/>
                  </a:lnTo>
                  <a:lnTo>
                    <a:pt x="97186" y="64144"/>
                  </a:lnTo>
                  <a:lnTo>
                    <a:pt x="101245" y="69802"/>
                  </a:lnTo>
                  <a:lnTo>
                    <a:pt x="105555" y="77157"/>
                  </a:lnTo>
                  <a:lnTo>
                    <a:pt x="110367" y="85596"/>
                  </a:lnTo>
                  <a:lnTo>
                    <a:pt x="115875" y="94408"/>
                  </a:lnTo>
                  <a:lnTo>
                    <a:pt x="122315" y="102735"/>
                  </a:lnTo>
                  <a:lnTo>
                    <a:pt x="129702" y="110153"/>
                  </a:lnTo>
                  <a:lnTo>
                    <a:pt x="137453" y="116478"/>
                  </a:lnTo>
                  <a:lnTo>
                    <a:pt x="145246" y="122191"/>
                  </a:lnTo>
                  <a:lnTo>
                    <a:pt x="153763" y="127788"/>
                  </a:lnTo>
                  <a:lnTo>
                    <a:pt x="164346" y="1341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59474" y="2948682"/>
              <a:ext cx="121653" cy="152158"/>
            </a:xfrm>
            <a:custGeom>
              <a:avLst/>
              <a:gdLst/>
              <a:ahLst/>
              <a:cxnLst/>
              <a:rect l="0" t="0" r="0" b="0"/>
              <a:pathLst>
                <a:path w="121653" h="152158">
                  <a:moveTo>
                    <a:pt x="16367" y="25816"/>
                  </a:moveTo>
                  <a:lnTo>
                    <a:pt x="13567" y="34684"/>
                  </a:lnTo>
                  <a:lnTo>
                    <a:pt x="12065" y="43671"/>
                  </a:lnTo>
                  <a:lnTo>
                    <a:pt x="11754" y="53666"/>
                  </a:lnTo>
                  <a:lnTo>
                    <a:pt x="12260" y="64647"/>
                  </a:lnTo>
                  <a:lnTo>
                    <a:pt x="13080" y="76458"/>
                  </a:lnTo>
                  <a:lnTo>
                    <a:pt x="13872" y="88885"/>
                  </a:lnTo>
                  <a:lnTo>
                    <a:pt x="13675" y="100591"/>
                  </a:lnTo>
                  <a:lnTo>
                    <a:pt x="11167" y="107866"/>
                  </a:lnTo>
                  <a:lnTo>
                    <a:pt x="7197" y="108529"/>
                  </a:lnTo>
                  <a:lnTo>
                    <a:pt x="3662" y="104296"/>
                  </a:lnTo>
                  <a:lnTo>
                    <a:pt x="1202" y="96642"/>
                  </a:lnTo>
                  <a:lnTo>
                    <a:pt x="6" y="86344"/>
                  </a:lnTo>
                  <a:lnTo>
                    <a:pt x="0" y="73996"/>
                  </a:lnTo>
                  <a:lnTo>
                    <a:pt x="1142" y="60440"/>
                  </a:lnTo>
                  <a:lnTo>
                    <a:pt x="3508" y="46713"/>
                  </a:lnTo>
                  <a:lnTo>
                    <a:pt x="7039" y="33419"/>
                  </a:lnTo>
                  <a:lnTo>
                    <a:pt x="11868" y="21389"/>
                  </a:lnTo>
                  <a:lnTo>
                    <a:pt x="18392" y="11822"/>
                  </a:lnTo>
                  <a:lnTo>
                    <a:pt x="26662" y="5140"/>
                  </a:lnTo>
                  <a:lnTo>
                    <a:pt x="36132" y="1263"/>
                  </a:lnTo>
                  <a:lnTo>
                    <a:pt x="45865" y="0"/>
                  </a:lnTo>
                  <a:lnTo>
                    <a:pt x="55295" y="964"/>
                  </a:lnTo>
                  <a:lnTo>
                    <a:pt x="64234" y="3843"/>
                  </a:lnTo>
                  <a:lnTo>
                    <a:pt x="72690" y="8498"/>
                  </a:lnTo>
                  <a:lnTo>
                    <a:pt x="80741" y="14699"/>
                  </a:lnTo>
                  <a:lnTo>
                    <a:pt x="88317" y="22300"/>
                  </a:lnTo>
                  <a:lnTo>
                    <a:pt x="95193" y="31302"/>
                  </a:lnTo>
                  <a:lnTo>
                    <a:pt x="101300" y="41582"/>
                  </a:lnTo>
                  <a:lnTo>
                    <a:pt x="106556" y="52909"/>
                  </a:lnTo>
                  <a:lnTo>
                    <a:pt x="110790" y="65035"/>
                  </a:lnTo>
                  <a:lnTo>
                    <a:pt x="114007" y="77739"/>
                  </a:lnTo>
                  <a:lnTo>
                    <a:pt x="116359" y="90628"/>
                  </a:lnTo>
                  <a:lnTo>
                    <a:pt x="118284" y="104612"/>
                  </a:lnTo>
                  <a:lnTo>
                    <a:pt x="119951" y="123152"/>
                  </a:lnTo>
                  <a:lnTo>
                    <a:pt x="121652" y="1521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12711" y="2942912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5868" y="8868"/>
                  </a:lnTo>
                  <a:lnTo>
                    <a:pt x="11433" y="17855"/>
                  </a:lnTo>
                  <a:lnTo>
                    <a:pt x="17231" y="27842"/>
                  </a:lnTo>
                  <a:lnTo>
                    <a:pt x="23312" y="38476"/>
                  </a:lnTo>
                  <a:lnTo>
                    <a:pt x="29642" y="48991"/>
                  </a:lnTo>
                  <a:lnTo>
                    <a:pt x="36160" y="58939"/>
                  </a:lnTo>
                  <a:lnTo>
                    <a:pt x="42515" y="68111"/>
                  </a:lnTo>
                  <a:lnTo>
                    <a:pt x="48690" y="77380"/>
                  </a:lnTo>
                  <a:lnTo>
                    <a:pt x="55229" y="88673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81126" y="2911326"/>
              <a:ext cx="178985" cy="400084"/>
            </a:xfrm>
            <a:custGeom>
              <a:avLst/>
              <a:gdLst/>
              <a:ahLst/>
              <a:cxnLst/>
              <a:rect l="0" t="0" r="0" b="0"/>
              <a:pathLst>
                <a:path w="178985" h="400084">
                  <a:moveTo>
                    <a:pt x="178984" y="0"/>
                  </a:moveTo>
                  <a:lnTo>
                    <a:pt x="173184" y="6002"/>
                  </a:lnTo>
                  <a:lnTo>
                    <a:pt x="168259" y="12847"/>
                  </a:lnTo>
                  <a:lnTo>
                    <a:pt x="163748" y="21239"/>
                  </a:lnTo>
                  <a:lnTo>
                    <a:pt x="159181" y="31039"/>
                  </a:lnTo>
                  <a:lnTo>
                    <a:pt x="153871" y="42002"/>
                  </a:lnTo>
                  <a:lnTo>
                    <a:pt x="147512" y="53859"/>
                  </a:lnTo>
                  <a:lnTo>
                    <a:pt x="140455" y="66209"/>
                  </a:lnTo>
                  <a:lnTo>
                    <a:pt x="133483" y="78558"/>
                  </a:lnTo>
                  <a:lnTo>
                    <a:pt x="127050" y="90642"/>
                  </a:lnTo>
                  <a:lnTo>
                    <a:pt x="121106" y="102719"/>
                  </a:lnTo>
                  <a:lnTo>
                    <a:pt x="115281" y="115433"/>
                  </a:lnTo>
                  <a:lnTo>
                    <a:pt x="109332" y="129095"/>
                  </a:lnTo>
                  <a:lnTo>
                    <a:pt x="103337" y="143373"/>
                  </a:lnTo>
                  <a:lnTo>
                    <a:pt x="97604" y="157505"/>
                  </a:lnTo>
                  <a:lnTo>
                    <a:pt x="92296" y="171045"/>
                  </a:lnTo>
                  <a:lnTo>
                    <a:pt x="87254" y="183729"/>
                  </a:lnTo>
                  <a:lnTo>
                    <a:pt x="82108" y="195321"/>
                  </a:lnTo>
                  <a:lnTo>
                    <a:pt x="76651" y="205822"/>
                  </a:lnTo>
                  <a:lnTo>
                    <a:pt x="71003" y="215551"/>
                  </a:lnTo>
                  <a:lnTo>
                    <a:pt x="65511" y="225019"/>
                  </a:lnTo>
                  <a:lnTo>
                    <a:pt x="60367" y="234556"/>
                  </a:lnTo>
                  <a:lnTo>
                    <a:pt x="55437" y="244610"/>
                  </a:lnTo>
                  <a:lnTo>
                    <a:pt x="50368" y="255811"/>
                  </a:lnTo>
                  <a:lnTo>
                    <a:pt x="44962" y="268387"/>
                  </a:lnTo>
                  <a:lnTo>
                    <a:pt x="39348" y="282072"/>
                  </a:lnTo>
                  <a:lnTo>
                    <a:pt x="33879" y="296322"/>
                  </a:lnTo>
                  <a:lnTo>
                    <a:pt x="28755" y="310750"/>
                  </a:lnTo>
                  <a:lnTo>
                    <a:pt x="24008" y="325012"/>
                  </a:lnTo>
                  <a:lnTo>
                    <a:pt x="19594" y="338734"/>
                  </a:lnTo>
                  <a:lnTo>
                    <a:pt x="15446" y="351760"/>
                  </a:lnTo>
                  <a:lnTo>
                    <a:pt x="11647" y="363681"/>
                  </a:lnTo>
                  <a:lnTo>
                    <a:pt x="8064" y="374906"/>
                  </a:lnTo>
                  <a:lnTo>
                    <a:pt x="4380" y="38642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22349" y="2879741"/>
              <a:ext cx="148373" cy="170006"/>
            </a:xfrm>
            <a:custGeom>
              <a:avLst/>
              <a:gdLst/>
              <a:ahLst/>
              <a:cxnLst/>
              <a:rect l="0" t="0" r="0" b="0"/>
              <a:pathLst>
                <a:path w="148373" h="170006">
                  <a:moveTo>
                    <a:pt x="148372" y="0"/>
                  </a:moveTo>
                  <a:lnTo>
                    <a:pt x="136637" y="67"/>
                  </a:lnTo>
                  <a:lnTo>
                    <a:pt x="125509" y="707"/>
                  </a:lnTo>
                  <a:lnTo>
                    <a:pt x="113910" y="2008"/>
                  </a:lnTo>
                  <a:lnTo>
                    <a:pt x="101748" y="4041"/>
                  </a:lnTo>
                  <a:lnTo>
                    <a:pt x="89089" y="7006"/>
                  </a:lnTo>
                  <a:lnTo>
                    <a:pt x="76037" y="10926"/>
                  </a:lnTo>
                  <a:lnTo>
                    <a:pt x="62858" y="15675"/>
                  </a:lnTo>
                  <a:lnTo>
                    <a:pt x="49942" y="21078"/>
                  </a:lnTo>
                  <a:lnTo>
                    <a:pt x="37489" y="26974"/>
                  </a:lnTo>
                  <a:lnTo>
                    <a:pt x="25841" y="33389"/>
                  </a:lnTo>
                  <a:lnTo>
                    <a:pt x="15544" y="40526"/>
                  </a:lnTo>
                  <a:lnTo>
                    <a:pt x="6811" y="48442"/>
                  </a:lnTo>
                  <a:lnTo>
                    <a:pt x="1018" y="57108"/>
                  </a:lnTo>
                  <a:lnTo>
                    <a:pt x="0" y="65409"/>
                  </a:lnTo>
                  <a:lnTo>
                    <a:pt x="3281" y="71675"/>
                  </a:lnTo>
                  <a:lnTo>
                    <a:pt x="9825" y="75947"/>
                  </a:lnTo>
                  <a:lnTo>
                    <a:pt x="18716" y="78776"/>
                  </a:lnTo>
                  <a:lnTo>
                    <a:pt x="29249" y="80804"/>
                  </a:lnTo>
                  <a:lnTo>
                    <a:pt x="40915" y="82671"/>
                  </a:lnTo>
                  <a:lnTo>
                    <a:pt x="53345" y="84733"/>
                  </a:lnTo>
                  <a:lnTo>
                    <a:pt x="65963" y="87262"/>
                  </a:lnTo>
                  <a:lnTo>
                    <a:pt x="77984" y="90558"/>
                  </a:lnTo>
                  <a:lnTo>
                    <a:pt x="89019" y="94705"/>
                  </a:lnTo>
                  <a:lnTo>
                    <a:pt x="98565" y="99777"/>
                  </a:lnTo>
                  <a:lnTo>
                    <a:pt x="105850" y="105929"/>
                  </a:lnTo>
                  <a:lnTo>
                    <a:pt x="110663" y="113137"/>
                  </a:lnTo>
                  <a:lnTo>
                    <a:pt x="112946" y="121077"/>
                  </a:lnTo>
                  <a:lnTo>
                    <a:pt x="112525" y="129244"/>
                  </a:lnTo>
                  <a:lnTo>
                    <a:pt x="109572" y="137321"/>
                  </a:lnTo>
                  <a:lnTo>
                    <a:pt x="104357" y="145031"/>
                  </a:lnTo>
                  <a:lnTo>
                    <a:pt x="97053" y="152055"/>
                  </a:lnTo>
                  <a:lnTo>
                    <a:pt x="87960" y="158286"/>
                  </a:lnTo>
                  <a:lnTo>
                    <a:pt x="77452" y="163470"/>
                  </a:lnTo>
                  <a:lnTo>
                    <a:pt x="65883" y="167129"/>
                  </a:lnTo>
                  <a:lnTo>
                    <a:pt x="53568" y="169150"/>
                  </a:lnTo>
                  <a:lnTo>
                    <a:pt x="41339" y="169878"/>
                  </a:lnTo>
                  <a:lnTo>
                    <a:pt x="29357" y="170005"/>
                  </a:lnTo>
                  <a:lnTo>
                    <a:pt x="16577" y="169543"/>
                  </a:lnTo>
                  <a:lnTo>
                    <a:pt x="97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76006" y="2753399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1"/>
                  </a:lnTo>
                  <a:lnTo>
                    <a:pt x="2736" y="38831"/>
                  </a:lnTo>
                  <a:lnTo>
                    <a:pt x="1888" y="50643"/>
                  </a:lnTo>
                  <a:lnTo>
                    <a:pt x="1291" y="63115"/>
                  </a:lnTo>
                  <a:lnTo>
                    <a:pt x="877" y="76571"/>
                  </a:lnTo>
                  <a:lnTo>
                    <a:pt x="592" y="91797"/>
                  </a:lnTo>
                  <a:lnTo>
                    <a:pt x="398" y="109069"/>
                  </a:lnTo>
                  <a:lnTo>
                    <a:pt x="267" y="127888"/>
                  </a:lnTo>
                  <a:lnTo>
                    <a:pt x="179" y="147283"/>
                  </a:lnTo>
                  <a:lnTo>
                    <a:pt x="120" y="166620"/>
                  </a:lnTo>
                  <a:lnTo>
                    <a:pt x="81" y="185482"/>
                  </a:lnTo>
                  <a:lnTo>
                    <a:pt x="54" y="203521"/>
                  </a:lnTo>
                  <a:lnTo>
                    <a:pt x="37" y="220648"/>
                  </a:lnTo>
                  <a:lnTo>
                    <a:pt x="24" y="236962"/>
                  </a:lnTo>
                  <a:lnTo>
                    <a:pt x="17" y="252625"/>
                  </a:lnTo>
                  <a:lnTo>
                    <a:pt x="11" y="267782"/>
                  </a:lnTo>
                  <a:lnTo>
                    <a:pt x="8" y="281964"/>
                  </a:lnTo>
                  <a:lnTo>
                    <a:pt x="5" y="295486"/>
                  </a:lnTo>
                  <a:lnTo>
                    <a:pt x="3" y="30954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81250" y="2890270"/>
              <a:ext cx="157928" cy="21057"/>
            </a:xfrm>
            <a:custGeom>
              <a:avLst/>
              <a:gdLst/>
              <a:ahLst/>
              <a:cxnLst/>
              <a:rect l="0" t="0" r="0" b="0"/>
              <a:pathLst>
                <a:path w="157928" h="21057">
                  <a:moveTo>
                    <a:pt x="157927" y="0"/>
                  </a:moveTo>
                  <a:lnTo>
                    <a:pt x="146259" y="66"/>
                  </a:lnTo>
                  <a:lnTo>
                    <a:pt x="135771" y="707"/>
                  </a:lnTo>
                  <a:lnTo>
                    <a:pt x="125464" y="1999"/>
                  </a:lnTo>
                  <a:lnTo>
                    <a:pt x="114990" y="3686"/>
                  </a:lnTo>
                  <a:lnTo>
                    <a:pt x="103998" y="5354"/>
                  </a:lnTo>
                  <a:lnTo>
                    <a:pt x="92355" y="6772"/>
                  </a:lnTo>
                  <a:lnTo>
                    <a:pt x="80101" y="8043"/>
                  </a:lnTo>
                  <a:lnTo>
                    <a:pt x="67347" y="9502"/>
                  </a:lnTo>
                  <a:lnTo>
                    <a:pt x="54229" y="11330"/>
                  </a:lnTo>
                  <a:lnTo>
                    <a:pt x="41460" y="13397"/>
                  </a:lnTo>
                  <a:lnTo>
                    <a:pt x="29057" y="15548"/>
                  </a:lnTo>
                  <a:lnTo>
                    <a:pt x="15933" y="1797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257357" y="2942912"/>
              <a:ext cx="94963" cy="124390"/>
            </a:xfrm>
            <a:custGeom>
              <a:avLst/>
              <a:gdLst/>
              <a:ahLst/>
              <a:cxnLst/>
              <a:rect l="0" t="0" r="0" b="0"/>
              <a:pathLst>
                <a:path w="94963" h="124390">
                  <a:moveTo>
                    <a:pt x="76577" y="0"/>
                  </a:moveTo>
                  <a:lnTo>
                    <a:pt x="67776" y="3001"/>
                  </a:lnTo>
                  <a:lnTo>
                    <a:pt x="59429" y="6423"/>
                  </a:lnTo>
                  <a:lnTo>
                    <a:pt x="50734" y="10624"/>
                  </a:lnTo>
                  <a:lnTo>
                    <a:pt x="41787" y="15697"/>
                  </a:lnTo>
                  <a:lnTo>
                    <a:pt x="32940" y="21827"/>
                  </a:lnTo>
                  <a:lnTo>
                    <a:pt x="24410" y="29015"/>
                  </a:lnTo>
                  <a:lnTo>
                    <a:pt x="16568" y="37275"/>
                  </a:lnTo>
                  <a:lnTo>
                    <a:pt x="9987" y="46718"/>
                  </a:lnTo>
                  <a:lnTo>
                    <a:pt x="4872" y="57282"/>
                  </a:lnTo>
                  <a:lnTo>
                    <a:pt x="1423" y="68459"/>
                  </a:lnTo>
                  <a:lnTo>
                    <a:pt x="0" y="79420"/>
                  </a:lnTo>
                  <a:lnTo>
                    <a:pt x="607" y="89710"/>
                  </a:lnTo>
                  <a:lnTo>
                    <a:pt x="3286" y="99073"/>
                  </a:lnTo>
                  <a:lnTo>
                    <a:pt x="8274" y="107290"/>
                  </a:lnTo>
                  <a:lnTo>
                    <a:pt x="15475" y="114357"/>
                  </a:lnTo>
                  <a:lnTo>
                    <a:pt x="24376" y="119950"/>
                  </a:lnTo>
                  <a:lnTo>
                    <a:pt x="34251" y="123359"/>
                  </a:lnTo>
                  <a:lnTo>
                    <a:pt x="44586" y="124389"/>
                  </a:lnTo>
                  <a:lnTo>
                    <a:pt x="54945" y="123133"/>
                  </a:lnTo>
                  <a:lnTo>
                    <a:pt x="64893" y="119707"/>
                  </a:lnTo>
                  <a:lnTo>
                    <a:pt x="74233" y="114400"/>
                  </a:lnTo>
                  <a:lnTo>
                    <a:pt x="82486" y="107431"/>
                  </a:lnTo>
                  <a:lnTo>
                    <a:pt x="88826" y="98868"/>
                  </a:lnTo>
                  <a:lnTo>
                    <a:pt x="92973" y="88899"/>
                  </a:lnTo>
                  <a:lnTo>
                    <a:pt x="94962" y="78123"/>
                  </a:lnTo>
                  <a:lnTo>
                    <a:pt x="94868" y="67432"/>
                  </a:lnTo>
                  <a:lnTo>
                    <a:pt x="92951" y="57333"/>
                  </a:lnTo>
                  <a:lnTo>
                    <a:pt x="89412" y="48437"/>
                  </a:lnTo>
                  <a:lnTo>
                    <a:pt x="84304" y="41597"/>
                  </a:lnTo>
                  <a:lnTo>
                    <a:pt x="77768" y="37072"/>
                  </a:lnTo>
                  <a:lnTo>
                    <a:pt x="69958" y="33972"/>
                  </a:lnTo>
                  <a:lnTo>
                    <a:pt x="59687" y="32212"/>
                  </a:lnTo>
                  <a:lnTo>
                    <a:pt x="44991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397105" y="2953441"/>
              <a:ext cx="105286" cy="98066"/>
            </a:xfrm>
            <a:custGeom>
              <a:avLst/>
              <a:gdLst/>
              <a:ahLst/>
              <a:cxnLst/>
              <a:rect l="0" t="0" r="0" b="0"/>
              <a:pathLst>
                <a:path w="105286" h="98066">
                  <a:moveTo>
                    <a:pt x="0" y="31585"/>
                  </a:moveTo>
                  <a:lnTo>
                    <a:pt x="5867" y="40386"/>
                  </a:lnTo>
                  <a:lnTo>
                    <a:pt x="11432" y="48733"/>
                  </a:lnTo>
                  <a:lnTo>
                    <a:pt x="17226" y="57432"/>
                  </a:lnTo>
                  <a:lnTo>
                    <a:pt x="23135" y="66553"/>
                  </a:lnTo>
                  <a:lnTo>
                    <a:pt x="28816" y="76048"/>
                  </a:lnTo>
                  <a:lnTo>
                    <a:pt x="34041" y="85793"/>
                  </a:lnTo>
                  <a:lnTo>
                    <a:pt x="37067" y="94065"/>
                  </a:lnTo>
                  <a:lnTo>
                    <a:pt x="36522" y="98065"/>
                  </a:lnTo>
                  <a:lnTo>
                    <a:pt x="34217" y="97443"/>
                  </a:lnTo>
                  <a:lnTo>
                    <a:pt x="31217" y="93360"/>
                  </a:lnTo>
                  <a:lnTo>
                    <a:pt x="27928" y="86985"/>
                  </a:lnTo>
                  <a:lnTo>
                    <a:pt x="24524" y="79139"/>
                  </a:lnTo>
                  <a:lnTo>
                    <a:pt x="21400" y="70353"/>
                  </a:lnTo>
                  <a:lnTo>
                    <a:pt x="19202" y="60962"/>
                  </a:lnTo>
                  <a:lnTo>
                    <a:pt x="18217" y="51191"/>
                  </a:lnTo>
                  <a:lnTo>
                    <a:pt x="18877" y="41500"/>
                  </a:lnTo>
                  <a:lnTo>
                    <a:pt x="21904" y="32594"/>
                  </a:lnTo>
                  <a:lnTo>
                    <a:pt x="27465" y="24792"/>
                  </a:lnTo>
                  <a:lnTo>
                    <a:pt x="35267" y="18230"/>
                  </a:lnTo>
                  <a:lnTo>
                    <a:pt x="44856" y="13038"/>
                  </a:lnTo>
                  <a:lnTo>
                    <a:pt x="55763" y="9138"/>
                  </a:lnTo>
                  <a:lnTo>
                    <a:pt x="67008" y="6308"/>
                  </a:lnTo>
                  <a:lnTo>
                    <a:pt x="78205" y="4003"/>
                  </a:lnTo>
                  <a:lnTo>
                    <a:pt x="90329" y="201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586618" y="2995554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54"/>
                  </a:lnTo>
                  <a:lnTo>
                    <a:pt x="206" y="46372"/>
                  </a:lnTo>
                  <a:lnTo>
                    <a:pt x="1107" y="59490"/>
                  </a:lnTo>
                  <a:lnTo>
                    <a:pt x="3906" y="7720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76089" y="2879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60317" y="2932041"/>
              <a:ext cx="115814" cy="155343"/>
            </a:xfrm>
            <a:custGeom>
              <a:avLst/>
              <a:gdLst/>
              <a:ahLst/>
              <a:cxnLst/>
              <a:rect l="0" t="0" r="0" b="0"/>
              <a:pathLst>
                <a:path w="115814" h="155343">
                  <a:moveTo>
                    <a:pt x="0" y="63513"/>
                  </a:moveTo>
                  <a:lnTo>
                    <a:pt x="11668" y="66246"/>
                  </a:lnTo>
                  <a:lnTo>
                    <a:pt x="22157" y="67108"/>
                  </a:lnTo>
                  <a:lnTo>
                    <a:pt x="32454" y="66118"/>
                  </a:lnTo>
                  <a:lnTo>
                    <a:pt x="42582" y="63579"/>
                  </a:lnTo>
                  <a:lnTo>
                    <a:pt x="52278" y="59795"/>
                  </a:lnTo>
                  <a:lnTo>
                    <a:pt x="61401" y="55055"/>
                  </a:lnTo>
                  <a:lnTo>
                    <a:pt x="69485" y="49449"/>
                  </a:lnTo>
                  <a:lnTo>
                    <a:pt x="75701" y="42870"/>
                  </a:lnTo>
                  <a:lnTo>
                    <a:pt x="79756" y="35349"/>
                  </a:lnTo>
                  <a:lnTo>
                    <a:pt x="81511" y="27352"/>
                  </a:lnTo>
                  <a:lnTo>
                    <a:pt x="80726" y="19671"/>
                  </a:lnTo>
                  <a:lnTo>
                    <a:pt x="77530" y="12739"/>
                  </a:lnTo>
                  <a:lnTo>
                    <a:pt x="72319" y="6952"/>
                  </a:lnTo>
                  <a:lnTo>
                    <a:pt x="65550" y="2820"/>
                  </a:lnTo>
                  <a:lnTo>
                    <a:pt x="57639" y="463"/>
                  </a:lnTo>
                  <a:lnTo>
                    <a:pt x="49078" y="0"/>
                  </a:lnTo>
                  <a:lnTo>
                    <a:pt x="40420" y="1726"/>
                  </a:lnTo>
                  <a:lnTo>
                    <a:pt x="31982" y="5593"/>
                  </a:lnTo>
                  <a:lnTo>
                    <a:pt x="24182" y="11442"/>
                  </a:lnTo>
                  <a:lnTo>
                    <a:pt x="17622" y="19178"/>
                  </a:lnTo>
                  <a:lnTo>
                    <a:pt x="12507" y="28565"/>
                  </a:lnTo>
                  <a:lnTo>
                    <a:pt x="8717" y="39272"/>
                  </a:lnTo>
                  <a:lnTo>
                    <a:pt x="5999" y="50975"/>
                  </a:lnTo>
                  <a:lnTo>
                    <a:pt x="4096" y="63394"/>
                  </a:lnTo>
                  <a:lnTo>
                    <a:pt x="2950" y="76155"/>
                  </a:lnTo>
                  <a:lnTo>
                    <a:pt x="2697" y="88795"/>
                  </a:lnTo>
                  <a:lnTo>
                    <a:pt x="3346" y="101068"/>
                  </a:lnTo>
                  <a:lnTo>
                    <a:pt x="5103" y="112766"/>
                  </a:lnTo>
                  <a:lnTo>
                    <a:pt x="8418" y="123630"/>
                  </a:lnTo>
                  <a:lnTo>
                    <a:pt x="13393" y="133592"/>
                  </a:lnTo>
                  <a:lnTo>
                    <a:pt x="19837" y="142265"/>
                  </a:lnTo>
                  <a:lnTo>
                    <a:pt x="27450" y="148888"/>
                  </a:lnTo>
                  <a:lnTo>
                    <a:pt x="35940" y="153226"/>
                  </a:lnTo>
                  <a:lnTo>
                    <a:pt x="45063" y="155342"/>
                  </a:lnTo>
                  <a:lnTo>
                    <a:pt x="54631" y="155334"/>
                  </a:lnTo>
                  <a:lnTo>
                    <a:pt x="64499" y="153487"/>
                  </a:lnTo>
                  <a:lnTo>
                    <a:pt x="74306" y="150487"/>
                  </a:lnTo>
                  <a:lnTo>
                    <a:pt x="84538" y="147029"/>
                  </a:lnTo>
                  <a:lnTo>
                    <a:pt x="97207" y="142814"/>
                  </a:lnTo>
                  <a:lnTo>
                    <a:pt x="115813" y="137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818244" y="2911326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105285" y="0"/>
                  </a:moveTo>
                  <a:lnTo>
                    <a:pt x="96484" y="2934"/>
                  </a:lnTo>
                  <a:lnTo>
                    <a:pt x="88137" y="5717"/>
                  </a:lnTo>
                  <a:lnTo>
                    <a:pt x="79443" y="8621"/>
                  </a:lnTo>
                  <a:lnTo>
                    <a:pt x="70495" y="11834"/>
                  </a:lnTo>
                  <a:lnTo>
                    <a:pt x="61648" y="15647"/>
                  </a:lnTo>
                  <a:lnTo>
                    <a:pt x="53110" y="20165"/>
                  </a:lnTo>
                  <a:lnTo>
                    <a:pt x="44922" y="25328"/>
                  </a:lnTo>
                  <a:lnTo>
                    <a:pt x="37044" y="31015"/>
                  </a:lnTo>
                  <a:lnTo>
                    <a:pt x="29432" y="37101"/>
                  </a:lnTo>
                  <a:lnTo>
                    <a:pt x="22677" y="43474"/>
                  </a:lnTo>
                  <a:lnTo>
                    <a:pt x="17958" y="50050"/>
                  </a:lnTo>
                  <a:lnTo>
                    <a:pt x="15759" y="56760"/>
                  </a:lnTo>
                  <a:lnTo>
                    <a:pt x="16252" y="63231"/>
                  </a:lnTo>
                  <a:lnTo>
                    <a:pt x="19624" y="68816"/>
                  </a:lnTo>
                  <a:lnTo>
                    <a:pt x="25670" y="73242"/>
                  </a:lnTo>
                  <a:lnTo>
                    <a:pt x="33761" y="76721"/>
                  </a:lnTo>
                  <a:lnTo>
                    <a:pt x="43076" y="79754"/>
                  </a:lnTo>
                  <a:lnTo>
                    <a:pt x="53029" y="82692"/>
                  </a:lnTo>
                  <a:lnTo>
                    <a:pt x="63129" y="85854"/>
                  </a:lnTo>
                  <a:lnTo>
                    <a:pt x="72902" y="89596"/>
                  </a:lnTo>
                  <a:lnTo>
                    <a:pt x="82124" y="94057"/>
                  </a:lnTo>
                  <a:lnTo>
                    <a:pt x="90297" y="99514"/>
                  </a:lnTo>
                  <a:lnTo>
                    <a:pt x="96584" y="106459"/>
                  </a:lnTo>
                  <a:lnTo>
                    <a:pt x="100696" y="115012"/>
                  </a:lnTo>
                  <a:lnTo>
                    <a:pt x="102662" y="124671"/>
                  </a:lnTo>
                  <a:lnTo>
                    <a:pt x="102552" y="134530"/>
                  </a:lnTo>
                  <a:lnTo>
                    <a:pt x="100623" y="144040"/>
                  </a:lnTo>
                  <a:lnTo>
                    <a:pt x="97078" y="152863"/>
                  </a:lnTo>
                  <a:lnTo>
                    <a:pt x="91966" y="160708"/>
                  </a:lnTo>
                  <a:lnTo>
                    <a:pt x="85458" y="167526"/>
                  </a:lnTo>
                  <a:lnTo>
                    <a:pt x="77821" y="173121"/>
                  </a:lnTo>
                  <a:lnTo>
                    <a:pt x="69325" y="177063"/>
                  </a:lnTo>
                  <a:lnTo>
                    <a:pt x="60208" y="179282"/>
                  </a:lnTo>
                  <a:lnTo>
                    <a:pt x="50724" y="180344"/>
                  </a:lnTo>
                  <a:lnTo>
                    <a:pt x="40008" y="181476"/>
                  </a:lnTo>
                  <a:lnTo>
                    <a:pt x="24887" y="18389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49193" y="2953678"/>
              <a:ext cx="200762" cy="131483"/>
            </a:xfrm>
            <a:custGeom>
              <a:avLst/>
              <a:gdLst/>
              <a:ahLst/>
              <a:cxnLst/>
              <a:rect l="0" t="0" r="0" b="0"/>
              <a:pathLst>
                <a:path w="200762" h="131483">
                  <a:moveTo>
                    <a:pt x="116533" y="73462"/>
                  </a:moveTo>
                  <a:lnTo>
                    <a:pt x="113600" y="61794"/>
                  </a:lnTo>
                  <a:lnTo>
                    <a:pt x="110818" y="51306"/>
                  </a:lnTo>
                  <a:lnTo>
                    <a:pt x="107908" y="41013"/>
                  </a:lnTo>
                  <a:lnTo>
                    <a:pt x="104523" y="31057"/>
                  </a:lnTo>
                  <a:lnTo>
                    <a:pt x="100061" y="22010"/>
                  </a:lnTo>
                  <a:lnTo>
                    <a:pt x="94286" y="14136"/>
                  </a:lnTo>
                  <a:lnTo>
                    <a:pt x="87124" y="7704"/>
                  </a:lnTo>
                  <a:lnTo>
                    <a:pt x="78492" y="3136"/>
                  </a:lnTo>
                  <a:lnTo>
                    <a:pt x="68507" y="488"/>
                  </a:lnTo>
                  <a:lnTo>
                    <a:pt x="57735" y="0"/>
                  </a:lnTo>
                  <a:lnTo>
                    <a:pt x="47054" y="2241"/>
                  </a:lnTo>
                  <a:lnTo>
                    <a:pt x="36956" y="7263"/>
                  </a:lnTo>
                  <a:lnTo>
                    <a:pt x="27723" y="14532"/>
                  </a:lnTo>
                  <a:lnTo>
                    <a:pt x="19592" y="23229"/>
                  </a:lnTo>
                  <a:lnTo>
                    <a:pt x="12580" y="32743"/>
                  </a:lnTo>
                  <a:lnTo>
                    <a:pt x="6854" y="42872"/>
                  </a:lnTo>
                  <a:lnTo>
                    <a:pt x="2823" y="53722"/>
                  </a:lnTo>
                  <a:lnTo>
                    <a:pt x="557" y="65309"/>
                  </a:lnTo>
                  <a:lnTo>
                    <a:pt x="0" y="77377"/>
                  </a:lnTo>
                  <a:lnTo>
                    <a:pt x="1137" y="89484"/>
                  </a:lnTo>
                  <a:lnTo>
                    <a:pt x="3795" y="101355"/>
                  </a:lnTo>
                  <a:lnTo>
                    <a:pt x="7848" y="112258"/>
                  </a:lnTo>
                  <a:lnTo>
                    <a:pt x="13310" y="120984"/>
                  </a:lnTo>
                  <a:lnTo>
                    <a:pt x="20051" y="127062"/>
                  </a:lnTo>
                  <a:lnTo>
                    <a:pt x="27676" y="130513"/>
                  </a:lnTo>
                  <a:lnTo>
                    <a:pt x="35633" y="131482"/>
                  </a:lnTo>
                  <a:lnTo>
                    <a:pt x="43575" y="130317"/>
                  </a:lnTo>
                  <a:lnTo>
                    <a:pt x="51362" y="127302"/>
                  </a:lnTo>
                  <a:lnTo>
                    <a:pt x="58971" y="122553"/>
                  </a:lnTo>
                  <a:lnTo>
                    <a:pt x="66418" y="116295"/>
                  </a:lnTo>
                  <a:lnTo>
                    <a:pt x="73571" y="108825"/>
                  </a:lnTo>
                  <a:lnTo>
                    <a:pt x="80156" y="100443"/>
                  </a:lnTo>
                  <a:lnTo>
                    <a:pt x="86085" y="91431"/>
                  </a:lnTo>
                  <a:lnTo>
                    <a:pt x="91966" y="83184"/>
                  </a:lnTo>
                  <a:lnTo>
                    <a:pt x="98846" y="78854"/>
                  </a:lnTo>
                  <a:lnTo>
                    <a:pt x="106615" y="79447"/>
                  </a:lnTo>
                  <a:lnTo>
                    <a:pt x="114630" y="82850"/>
                  </a:lnTo>
                  <a:lnTo>
                    <a:pt x="122771" y="87716"/>
                  </a:lnTo>
                  <a:lnTo>
                    <a:pt x="130854" y="93405"/>
                  </a:lnTo>
                  <a:lnTo>
                    <a:pt x="138767" y="99574"/>
                  </a:lnTo>
                  <a:lnTo>
                    <a:pt x="146757" y="105733"/>
                  </a:lnTo>
                  <a:lnTo>
                    <a:pt x="156491" y="111775"/>
                  </a:lnTo>
                  <a:lnTo>
                    <a:pt x="172176" y="118225"/>
                  </a:lnTo>
                  <a:lnTo>
                    <a:pt x="200761" y="1261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39426" y="2732342"/>
              <a:ext cx="171104" cy="351312"/>
            </a:xfrm>
            <a:custGeom>
              <a:avLst/>
              <a:gdLst/>
              <a:ahLst/>
              <a:cxnLst/>
              <a:rect l="0" t="0" r="0" b="0"/>
              <a:pathLst>
                <a:path w="171104" h="351312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80" y="65464"/>
                  </a:lnTo>
                  <a:lnTo>
                    <a:pt x="8842" y="81186"/>
                  </a:lnTo>
                  <a:lnTo>
                    <a:pt x="11593" y="97462"/>
                  </a:lnTo>
                  <a:lnTo>
                    <a:pt x="14051" y="114134"/>
                  </a:lnTo>
                  <a:lnTo>
                    <a:pt x="16038" y="131084"/>
                  </a:lnTo>
                  <a:lnTo>
                    <a:pt x="17710" y="148227"/>
                  </a:lnTo>
                  <a:lnTo>
                    <a:pt x="19446" y="165502"/>
                  </a:lnTo>
                  <a:lnTo>
                    <a:pt x="21464" y="182861"/>
                  </a:lnTo>
                  <a:lnTo>
                    <a:pt x="23651" y="200113"/>
                  </a:lnTo>
                  <a:lnTo>
                    <a:pt x="25666" y="216929"/>
                  </a:lnTo>
                  <a:lnTo>
                    <a:pt x="27324" y="233164"/>
                  </a:lnTo>
                  <a:lnTo>
                    <a:pt x="28759" y="248676"/>
                  </a:lnTo>
                  <a:lnTo>
                    <a:pt x="30329" y="263254"/>
                  </a:lnTo>
                  <a:lnTo>
                    <a:pt x="32219" y="276803"/>
                  </a:lnTo>
                  <a:lnTo>
                    <a:pt x="33831" y="286866"/>
                  </a:lnTo>
                  <a:lnTo>
                    <a:pt x="34704" y="290177"/>
                  </a:lnTo>
                  <a:lnTo>
                    <a:pt x="35629" y="287612"/>
                  </a:lnTo>
                  <a:lnTo>
                    <a:pt x="37009" y="281160"/>
                  </a:lnTo>
                  <a:lnTo>
                    <a:pt x="38901" y="272554"/>
                  </a:lnTo>
                  <a:lnTo>
                    <a:pt x="41249" y="262884"/>
                  </a:lnTo>
                  <a:lnTo>
                    <a:pt x="44446" y="253212"/>
                  </a:lnTo>
                  <a:lnTo>
                    <a:pt x="49323" y="244741"/>
                  </a:lnTo>
                  <a:lnTo>
                    <a:pt x="56192" y="238000"/>
                  </a:lnTo>
                  <a:lnTo>
                    <a:pt x="64735" y="233278"/>
                  </a:lnTo>
                  <a:lnTo>
                    <a:pt x="74303" y="230912"/>
                  </a:lnTo>
                  <a:lnTo>
                    <a:pt x="84405" y="230836"/>
                  </a:lnTo>
                  <a:lnTo>
                    <a:pt x="94761" y="232695"/>
                  </a:lnTo>
                  <a:lnTo>
                    <a:pt x="105231" y="236058"/>
                  </a:lnTo>
                  <a:lnTo>
                    <a:pt x="115745" y="240539"/>
                  </a:lnTo>
                  <a:lnTo>
                    <a:pt x="126108" y="245982"/>
                  </a:lnTo>
                  <a:lnTo>
                    <a:pt x="136001" y="252458"/>
                  </a:lnTo>
                  <a:lnTo>
                    <a:pt x="145278" y="259928"/>
                  </a:lnTo>
                  <a:lnTo>
                    <a:pt x="153645" y="268401"/>
                  </a:lnTo>
                  <a:lnTo>
                    <a:pt x="160588" y="277999"/>
                  </a:lnTo>
                  <a:lnTo>
                    <a:pt x="165949" y="288673"/>
                  </a:lnTo>
                  <a:lnTo>
                    <a:pt x="169566" y="299926"/>
                  </a:lnTo>
                  <a:lnTo>
                    <a:pt x="171103" y="310939"/>
                  </a:lnTo>
                  <a:lnTo>
                    <a:pt x="170572" y="321259"/>
                  </a:lnTo>
                  <a:lnTo>
                    <a:pt x="167945" y="330474"/>
                  </a:lnTo>
                  <a:lnTo>
                    <a:pt x="162991" y="338059"/>
                  </a:lnTo>
                  <a:lnTo>
                    <a:pt x="155808" y="343892"/>
                  </a:lnTo>
                  <a:lnTo>
                    <a:pt x="146750" y="348013"/>
                  </a:lnTo>
                  <a:lnTo>
                    <a:pt x="136237" y="350427"/>
                  </a:lnTo>
                  <a:lnTo>
                    <a:pt x="124656" y="351311"/>
                  </a:lnTo>
                  <a:lnTo>
                    <a:pt x="112475" y="350790"/>
                  </a:lnTo>
                  <a:lnTo>
                    <a:pt x="100233" y="348854"/>
                  </a:lnTo>
                  <a:lnTo>
                    <a:pt x="88240" y="345639"/>
                  </a:lnTo>
                  <a:lnTo>
                    <a:pt x="77032" y="341684"/>
                  </a:lnTo>
                  <a:lnTo>
                    <a:pt x="66369" y="337464"/>
                  </a:lnTo>
                  <a:lnTo>
                    <a:pt x="55320" y="332612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77275" y="2974498"/>
              <a:ext cx="82056" cy="134769"/>
            </a:xfrm>
            <a:custGeom>
              <a:avLst/>
              <a:gdLst/>
              <a:ahLst/>
              <a:cxnLst/>
              <a:rect l="0" t="0" r="0" b="0"/>
              <a:pathLst>
                <a:path w="82056" h="134769">
                  <a:moveTo>
                    <a:pt x="56949" y="0"/>
                  </a:moveTo>
                  <a:lnTo>
                    <a:pt x="45348" y="201"/>
                  </a:lnTo>
                  <a:lnTo>
                    <a:pt x="35499" y="2121"/>
                  </a:lnTo>
                  <a:lnTo>
                    <a:pt x="26504" y="6016"/>
                  </a:lnTo>
                  <a:lnTo>
                    <a:pt x="18407" y="11767"/>
                  </a:lnTo>
                  <a:lnTo>
                    <a:pt x="11676" y="19365"/>
                  </a:lnTo>
                  <a:lnTo>
                    <a:pt x="6464" y="28618"/>
                  </a:lnTo>
                  <a:lnTo>
                    <a:pt x="2784" y="39214"/>
                  </a:lnTo>
                  <a:lnTo>
                    <a:pt x="674" y="50832"/>
                  </a:lnTo>
                  <a:lnTo>
                    <a:pt x="0" y="63185"/>
                  </a:lnTo>
                  <a:lnTo>
                    <a:pt x="664" y="75730"/>
                  </a:lnTo>
                  <a:lnTo>
                    <a:pt x="2697" y="87691"/>
                  </a:lnTo>
                  <a:lnTo>
                    <a:pt x="5996" y="98690"/>
                  </a:lnTo>
                  <a:lnTo>
                    <a:pt x="10666" y="108548"/>
                  </a:lnTo>
                  <a:lnTo>
                    <a:pt x="17082" y="117106"/>
                  </a:lnTo>
                  <a:lnTo>
                    <a:pt x="25280" y="124405"/>
                  </a:lnTo>
                  <a:lnTo>
                    <a:pt x="34701" y="130155"/>
                  </a:lnTo>
                  <a:lnTo>
                    <a:pt x="44400" y="133671"/>
                  </a:lnTo>
                  <a:lnTo>
                    <a:pt x="53799" y="134768"/>
                  </a:lnTo>
                  <a:lnTo>
                    <a:pt x="62377" y="133387"/>
                  </a:lnTo>
                  <a:lnTo>
                    <a:pt x="69527" y="129345"/>
                  </a:lnTo>
                  <a:lnTo>
                    <a:pt x="75065" y="122810"/>
                  </a:lnTo>
                  <a:lnTo>
                    <a:pt x="78986" y="114203"/>
                  </a:lnTo>
                  <a:lnTo>
                    <a:pt x="81265" y="104001"/>
                  </a:lnTo>
                  <a:lnTo>
                    <a:pt x="82055" y="92640"/>
                  </a:lnTo>
                  <a:lnTo>
                    <a:pt x="81300" y="80949"/>
                  </a:lnTo>
                  <a:lnTo>
                    <a:pt x="78676" y="70101"/>
                  </a:lnTo>
                  <a:lnTo>
                    <a:pt x="74184" y="60670"/>
                  </a:lnTo>
                  <a:lnTo>
                    <a:pt x="68549" y="52828"/>
                  </a:lnTo>
                  <a:lnTo>
                    <a:pt x="62489" y="45853"/>
                  </a:lnTo>
                  <a:lnTo>
                    <a:pt x="55472" y="39141"/>
                  </a:lnTo>
                  <a:lnTo>
                    <a:pt x="4642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821543" y="2974498"/>
              <a:ext cx="90084" cy="165193"/>
            </a:xfrm>
            <a:custGeom>
              <a:avLst/>
              <a:gdLst/>
              <a:ahLst/>
              <a:cxnLst/>
              <a:rect l="0" t="0" r="0" b="0"/>
              <a:pathLst>
                <a:path w="90084" h="165193">
                  <a:moveTo>
                    <a:pt x="7437" y="52642"/>
                  </a:moveTo>
                  <a:lnTo>
                    <a:pt x="4572" y="64377"/>
                  </a:lnTo>
                  <a:lnTo>
                    <a:pt x="2429" y="75506"/>
                  </a:lnTo>
                  <a:lnTo>
                    <a:pt x="835" y="87100"/>
                  </a:lnTo>
                  <a:lnTo>
                    <a:pt x="0" y="99088"/>
                  </a:lnTo>
                  <a:lnTo>
                    <a:pt x="448" y="111100"/>
                  </a:lnTo>
                  <a:lnTo>
                    <a:pt x="2362" y="122894"/>
                  </a:lnTo>
                  <a:lnTo>
                    <a:pt x="5771" y="134074"/>
                  </a:lnTo>
                  <a:lnTo>
                    <a:pt x="10728" y="144046"/>
                  </a:lnTo>
                  <a:lnTo>
                    <a:pt x="17096" y="152585"/>
                  </a:lnTo>
                  <a:lnTo>
                    <a:pt x="24454" y="159316"/>
                  </a:lnTo>
                  <a:lnTo>
                    <a:pt x="32223" y="163564"/>
                  </a:lnTo>
                  <a:lnTo>
                    <a:pt x="40030" y="165192"/>
                  </a:lnTo>
                  <a:lnTo>
                    <a:pt x="47557" y="164354"/>
                  </a:lnTo>
                  <a:lnTo>
                    <a:pt x="54459" y="161216"/>
                  </a:lnTo>
                  <a:lnTo>
                    <a:pt x="60616" y="156110"/>
                  </a:lnTo>
                  <a:lnTo>
                    <a:pt x="66090" y="149448"/>
                  </a:lnTo>
                  <a:lnTo>
                    <a:pt x="71008" y="141623"/>
                  </a:lnTo>
                  <a:lnTo>
                    <a:pt x="75501" y="132954"/>
                  </a:lnTo>
                  <a:lnTo>
                    <a:pt x="79521" y="123527"/>
                  </a:lnTo>
                  <a:lnTo>
                    <a:pt x="82851" y="113214"/>
                  </a:lnTo>
                  <a:lnTo>
                    <a:pt x="85425" y="102016"/>
                  </a:lnTo>
                  <a:lnTo>
                    <a:pt x="87322" y="90055"/>
                  </a:lnTo>
                  <a:lnTo>
                    <a:pt x="88680" y="77494"/>
                  </a:lnTo>
                  <a:lnTo>
                    <a:pt x="89627" y="64500"/>
                  </a:lnTo>
                  <a:lnTo>
                    <a:pt x="90083" y="51613"/>
                  </a:lnTo>
                  <a:lnTo>
                    <a:pt x="89702" y="38374"/>
                  </a:lnTo>
                  <a:lnTo>
                    <a:pt x="87336" y="22505"/>
                  </a:lnTo>
                  <a:lnTo>
                    <a:pt x="811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972976" y="2795513"/>
              <a:ext cx="24462" cy="294799"/>
            </a:xfrm>
            <a:custGeom>
              <a:avLst/>
              <a:gdLst/>
              <a:ahLst/>
              <a:cxnLst/>
              <a:rect l="0" t="0" r="0" b="0"/>
              <a:pathLst>
                <a:path w="24462" h="294799">
                  <a:moveTo>
                    <a:pt x="13932" y="0"/>
                  </a:moveTo>
                  <a:lnTo>
                    <a:pt x="10998" y="14669"/>
                  </a:lnTo>
                  <a:lnTo>
                    <a:pt x="8217" y="28580"/>
                  </a:lnTo>
                  <a:lnTo>
                    <a:pt x="5326" y="43078"/>
                  </a:lnTo>
                  <a:lnTo>
                    <a:pt x="2632" y="58279"/>
                  </a:lnTo>
                  <a:lnTo>
                    <a:pt x="763" y="74105"/>
                  </a:lnTo>
                  <a:lnTo>
                    <a:pt x="0" y="90424"/>
                  </a:lnTo>
                  <a:lnTo>
                    <a:pt x="141" y="107115"/>
                  </a:lnTo>
                  <a:lnTo>
                    <a:pt x="695" y="124071"/>
                  </a:lnTo>
                  <a:lnTo>
                    <a:pt x="1329" y="141210"/>
                  </a:lnTo>
                  <a:lnTo>
                    <a:pt x="2057" y="158311"/>
                  </a:lnTo>
                  <a:lnTo>
                    <a:pt x="3145" y="175026"/>
                  </a:lnTo>
                  <a:lnTo>
                    <a:pt x="4727" y="191191"/>
                  </a:lnTo>
                  <a:lnTo>
                    <a:pt x="6788" y="206657"/>
                  </a:lnTo>
                  <a:lnTo>
                    <a:pt x="9250" y="221203"/>
                  </a:lnTo>
                  <a:lnTo>
                    <a:pt x="12016" y="234795"/>
                  </a:lnTo>
                  <a:lnTo>
                    <a:pt x="14850" y="247298"/>
                  </a:lnTo>
                  <a:lnTo>
                    <a:pt x="17667" y="259723"/>
                  </a:lnTo>
                  <a:lnTo>
                    <a:pt x="20711" y="274280"/>
                  </a:lnTo>
                  <a:lnTo>
                    <a:pt x="2446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850038" y="2900798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42114"/>
                  </a:moveTo>
                  <a:lnTo>
                    <a:pt x="272534" y="42047"/>
                  </a:lnTo>
                  <a:lnTo>
                    <a:pt x="261405" y="41407"/>
                  </a:lnTo>
                  <a:lnTo>
                    <a:pt x="249802" y="40110"/>
                  </a:lnTo>
                  <a:lnTo>
                    <a:pt x="237468" y="38250"/>
                  </a:lnTo>
                  <a:lnTo>
                    <a:pt x="224160" y="35934"/>
                  </a:lnTo>
                  <a:lnTo>
                    <a:pt x="209858" y="33268"/>
                  </a:lnTo>
                  <a:lnTo>
                    <a:pt x="195028" y="30344"/>
                  </a:lnTo>
                  <a:lnTo>
                    <a:pt x="180463" y="27237"/>
                  </a:lnTo>
                  <a:lnTo>
                    <a:pt x="166589" y="24001"/>
                  </a:lnTo>
                  <a:lnTo>
                    <a:pt x="153157" y="20677"/>
                  </a:lnTo>
                  <a:lnTo>
                    <a:pt x="139459" y="17293"/>
                  </a:lnTo>
                  <a:lnTo>
                    <a:pt x="125087" y="13872"/>
                  </a:lnTo>
                  <a:lnTo>
                    <a:pt x="109805" y="10592"/>
                  </a:lnTo>
                  <a:lnTo>
                    <a:pt x="93396" y="7768"/>
                  </a:lnTo>
                  <a:lnTo>
                    <a:pt x="75893" y="5538"/>
                  </a:lnTo>
                  <a:lnTo>
                    <a:pt x="58375" y="3867"/>
                  </a:lnTo>
                  <a:lnTo>
                    <a:pt x="41132" y="2482"/>
                  </a:lnTo>
                  <a:lnTo>
                    <a:pt x="22649" y="12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471219" y="2827099"/>
              <a:ext cx="42115" cy="336912"/>
            </a:xfrm>
            <a:custGeom>
              <a:avLst/>
              <a:gdLst/>
              <a:ahLst/>
              <a:cxnLst/>
              <a:rect l="0" t="0" r="0" b="0"/>
              <a:pathLst>
                <a:path w="42115" h="336912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0" y="36466"/>
                  </a:lnTo>
                  <a:lnTo>
                    <a:pt x="3685" y="50487"/>
                  </a:lnTo>
                  <a:lnTo>
                    <a:pt x="5354" y="65463"/>
                  </a:lnTo>
                  <a:lnTo>
                    <a:pt x="6772" y="81186"/>
                  </a:lnTo>
                  <a:lnTo>
                    <a:pt x="8043" y="97461"/>
                  </a:lnTo>
                  <a:lnTo>
                    <a:pt x="9501" y="114133"/>
                  </a:lnTo>
                  <a:lnTo>
                    <a:pt x="11329" y="131079"/>
                  </a:lnTo>
                  <a:lnTo>
                    <a:pt x="13388" y="148050"/>
                  </a:lnTo>
                  <a:lnTo>
                    <a:pt x="15316" y="164676"/>
                  </a:lnTo>
                  <a:lnTo>
                    <a:pt x="16915" y="180786"/>
                  </a:lnTo>
                  <a:lnTo>
                    <a:pt x="18311" y="196385"/>
                  </a:lnTo>
                  <a:lnTo>
                    <a:pt x="19854" y="211554"/>
                  </a:lnTo>
                  <a:lnTo>
                    <a:pt x="21745" y="226385"/>
                  </a:lnTo>
                  <a:lnTo>
                    <a:pt x="24015" y="240805"/>
                  </a:lnTo>
                  <a:lnTo>
                    <a:pt x="26617" y="254575"/>
                  </a:lnTo>
                  <a:lnTo>
                    <a:pt x="29478" y="267614"/>
                  </a:lnTo>
                  <a:lnTo>
                    <a:pt x="32376" y="279927"/>
                  </a:lnTo>
                  <a:lnTo>
                    <a:pt x="35242" y="292941"/>
                  </a:lnTo>
                  <a:lnTo>
                    <a:pt x="38326" y="310033"/>
                  </a:lnTo>
                  <a:lnTo>
                    <a:pt x="42114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44877" y="2974498"/>
              <a:ext cx="252685" cy="21057"/>
            </a:xfrm>
            <a:custGeom>
              <a:avLst/>
              <a:gdLst/>
              <a:ahLst/>
              <a:cxnLst/>
              <a:rect l="0" t="0" r="0" b="0"/>
              <a:pathLst>
                <a:path w="252685" h="21057">
                  <a:moveTo>
                    <a:pt x="252684" y="0"/>
                  </a:moveTo>
                  <a:lnTo>
                    <a:pt x="243815" y="2866"/>
                  </a:lnTo>
                  <a:lnTo>
                    <a:pt x="234829" y="5008"/>
                  </a:lnTo>
                  <a:lnTo>
                    <a:pt x="224834" y="6611"/>
                  </a:lnTo>
                  <a:lnTo>
                    <a:pt x="213853" y="7792"/>
                  </a:lnTo>
                  <a:lnTo>
                    <a:pt x="202042" y="8640"/>
                  </a:lnTo>
                  <a:lnTo>
                    <a:pt x="189578" y="9242"/>
                  </a:lnTo>
                  <a:lnTo>
                    <a:pt x="176468" y="9830"/>
                  </a:lnTo>
                  <a:lnTo>
                    <a:pt x="162539" y="10762"/>
                  </a:lnTo>
                  <a:lnTo>
                    <a:pt x="147768" y="12204"/>
                  </a:lnTo>
                  <a:lnTo>
                    <a:pt x="132427" y="13988"/>
                  </a:lnTo>
                  <a:lnTo>
                    <a:pt x="116976" y="15724"/>
                  </a:lnTo>
                  <a:lnTo>
                    <a:pt x="101694" y="17186"/>
                  </a:lnTo>
                  <a:lnTo>
                    <a:pt x="86670" y="18319"/>
                  </a:lnTo>
                  <a:lnTo>
                    <a:pt x="71895" y="19153"/>
                  </a:lnTo>
                  <a:lnTo>
                    <a:pt x="57346" y="19749"/>
                  </a:lnTo>
                  <a:lnTo>
                    <a:pt x="43577" y="20167"/>
                  </a:lnTo>
                  <a:lnTo>
                    <a:pt x="30379" y="20500"/>
                  </a:lnTo>
                  <a:lnTo>
                    <a:pt x="16589" y="20780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71892" y="2816570"/>
              <a:ext cx="299411" cy="319456"/>
            </a:xfrm>
            <a:custGeom>
              <a:avLst/>
              <a:gdLst/>
              <a:ahLst/>
              <a:cxnLst/>
              <a:rect l="0" t="0" r="0" b="0"/>
              <a:pathLst>
                <a:path w="299411" h="319456">
                  <a:moveTo>
                    <a:pt x="4612" y="0"/>
                  </a:moveTo>
                  <a:lnTo>
                    <a:pt x="1813" y="8801"/>
                  </a:lnTo>
                  <a:lnTo>
                    <a:pt x="310" y="17148"/>
                  </a:lnTo>
                  <a:lnTo>
                    <a:pt x="0" y="25856"/>
                  </a:lnTo>
                  <a:lnTo>
                    <a:pt x="507" y="35322"/>
                  </a:lnTo>
                  <a:lnTo>
                    <a:pt x="1325" y="46114"/>
                  </a:lnTo>
                  <a:lnTo>
                    <a:pt x="2144" y="58404"/>
                  </a:lnTo>
                  <a:lnTo>
                    <a:pt x="3002" y="71723"/>
                  </a:lnTo>
                  <a:lnTo>
                    <a:pt x="4177" y="85193"/>
                  </a:lnTo>
                  <a:lnTo>
                    <a:pt x="5811" y="98294"/>
                  </a:lnTo>
                  <a:lnTo>
                    <a:pt x="7739" y="111190"/>
                  </a:lnTo>
                  <a:lnTo>
                    <a:pt x="9578" y="124520"/>
                  </a:lnTo>
                  <a:lnTo>
                    <a:pt x="11118" y="138636"/>
                  </a:lnTo>
                  <a:lnTo>
                    <a:pt x="12474" y="153576"/>
                  </a:lnTo>
                  <a:lnTo>
                    <a:pt x="13992" y="169223"/>
                  </a:lnTo>
                  <a:lnTo>
                    <a:pt x="15861" y="185419"/>
                  </a:lnTo>
                  <a:lnTo>
                    <a:pt x="17945" y="201855"/>
                  </a:lnTo>
                  <a:lnTo>
                    <a:pt x="19891" y="218110"/>
                  </a:lnTo>
                  <a:lnTo>
                    <a:pt x="21501" y="233960"/>
                  </a:lnTo>
                  <a:lnTo>
                    <a:pt x="22905" y="249211"/>
                  </a:lnTo>
                  <a:lnTo>
                    <a:pt x="24455" y="263613"/>
                  </a:lnTo>
                  <a:lnTo>
                    <a:pt x="26331" y="277027"/>
                  </a:lnTo>
                  <a:lnTo>
                    <a:pt x="27920" y="286452"/>
                  </a:lnTo>
                  <a:lnTo>
                    <a:pt x="28602" y="288340"/>
                  </a:lnTo>
                  <a:lnTo>
                    <a:pt x="29040" y="284350"/>
                  </a:lnTo>
                  <a:lnTo>
                    <a:pt x="29814" y="276600"/>
                  </a:lnTo>
                  <a:lnTo>
                    <a:pt x="31137" y="266525"/>
                  </a:lnTo>
                  <a:lnTo>
                    <a:pt x="33005" y="255011"/>
                  </a:lnTo>
                  <a:lnTo>
                    <a:pt x="35337" y="242619"/>
                  </a:lnTo>
                  <a:lnTo>
                    <a:pt x="38356" y="230497"/>
                  </a:lnTo>
                  <a:lnTo>
                    <a:pt x="42582" y="220387"/>
                  </a:lnTo>
                  <a:lnTo>
                    <a:pt x="48197" y="213071"/>
                  </a:lnTo>
                  <a:lnTo>
                    <a:pt x="54914" y="208630"/>
                  </a:lnTo>
                  <a:lnTo>
                    <a:pt x="62186" y="206919"/>
                  </a:lnTo>
                  <a:lnTo>
                    <a:pt x="69626" y="207548"/>
                  </a:lnTo>
                  <a:lnTo>
                    <a:pt x="76891" y="210187"/>
                  </a:lnTo>
                  <a:lnTo>
                    <a:pt x="83608" y="214673"/>
                  </a:lnTo>
                  <a:lnTo>
                    <a:pt x="89645" y="220753"/>
                  </a:lnTo>
                  <a:lnTo>
                    <a:pt x="95205" y="228100"/>
                  </a:lnTo>
                  <a:lnTo>
                    <a:pt x="100713" y="236400"/>
                  </a:lnTo>
                  <a:lnTo>
                    <a:pt x="106420" y="245390"/>
                  </a:lnTo>
                  <a:lnTo>
                    <a:pt x="112239" y="254866"/>
                  </a:lnTo>
                  <a:lnTo>
                    <a:pt x="117847" y="264680"/>
                  </a:lnTo>
                  <a:lnTo>
                    <a:pt x="123080" y="274693"/>
                  </a:lnTo>
                  <a:lnTo>
                    <a:pt x="128456" y="283647"/>
                  </a:lnTo>
                  <a:lnTo>
                    <a:pt x="134791" y="288328"/>
                  </a:lnTo>
                  <a:lnTo>
                    <a:pt x="141660" y="287441"/>
                  </a:lnTo>
                  <a:lnTo>
                    <a:pt x="148269" y="283009"/>
                  </a:lnTo>
                  <a:lnTo>
                    <a:pt x="154664" y="276620"/>
                  </a:lnTo>
                  <a:lnTo>
                    <a:pt x="161044" y="269359"/>
                  </a:lnTo>
                  <a:lnTo>
                    <a:pt x="167520" y="261828"/>
                  </a:lnTo>
                  <a:lnTo>
                    <a:pt x="174285" y="254455"/>
                  </a:lnTo>
                  <a:lnTo>
                    <a:pt x="181636" y="247642"/>
                  </a:lnTo>
                  <a:lnTo>
                    <a:pt x="189679" y="241532"/>
                  </a:lnTo>
                  <a:lnTo>
                    <a:pt x="198191" y="235917"/>
                  </a:lnTo>
                  <a:lnTo>
                    <a:pt x="206749" y="230369"/>
                  </a:lnTo>
                  <a:lnTo>
                    <a:pt x="215092" y="224625"/>
                  </a:lnTo>
                  <a:lnTo>
                    <a:pt x="222980" y="218441"/>
                  </a:lnTo>
                  <a:lnTo>
                    <a:pt x="230124" y="211524"/>
                  </a:lnTo>
                  <a:lnTo>
                    <a:pt x="236431" y="203795"/>
                  </a:lnTo>
                  <a:lnTo>
                    <a:pt x="241495" y="195502"/>
                  </a:lnTo>
                  <a:lnTo>
                    <a:pt x="244542" y="187096"/>
                  </a:lnTo>
                  <a:lnTo>
                    <a:pt x="245320" y="178867"/>
                  </a:lnTo>
                  <a:lnTo>
                    <a:pt x="243723" y="171396"/>
                  </a:lnTo>
                  <a:lnTo>
                    <a:pt x="239537" y="165596"/>
                  </a:lnTo>
                  <a:lnTo>
                    <a:pt x="232912" y="161818"/>
                  </a:lnTo>
                  <a:lnTo>
                    <a:pt x="224586" y="160081"/>
                  </a:lnTo>
                  <a:lnTo>
                    <a:pt x="215637" y="160346"/>
                  </a:lnTo>
                  <a:lnTo>
                    <a:pt x="206745" y="162378"/>
                  </a:lnTo>
                  <a:lnTo>
                    <a:pt x="198340" y="165994"/>
                  </a:lnTo>
                  <a:lnTo>
                    <a:pt x="190775" y="171153"/>
                  </a:lnTo>
                  <a:lnTo>
                    <a:pt x="184146" y="177701"/>
                  </a:lnTo>
                  <a:lnTo>
                    <a:pt x="178677" y="185705"/>
                  </a:lnTo>
                  <a:lnTo>
                    <a:pt x="174820" y="195511"/>
                  </a:lnTo>
                  <a:lnTo>
                    <a:pt x="172666" y="207143"/>
                  </a:lnTo>
                  <a:lnTo>
                    <a:pt x="172013" y="220192"/>
                  </a:lnTo>
                  <a:lnTo>
                    <a:pt x="172555" y="234014"/>
                  </a:lnTo>
                  <a:lnTo>
                    <a:pt x="173994" y="248152"/>
                  </a:lnTo>
                  <a:lnTo>
                    <a:pt x="176245" y="262049"/>
                  </a:lnTo>
                  <a:lnTo>
                    <a:pt x="179427" y="274994"/>
                  </a:lnTo>
                  <a:lnTo>
                    <a:pt x="183534" y="286686"/>
                  </a:lnTo>
                  <a:lnTo>
                    <a:pt x="188767" y="296856"/>
                  </a:lnTo>
                  <a:lnTo>
                    <a:pt x="195569" y="305099"/>
                  </a:lnTo>
                  <a:lnTo>
                    <a:pt x="204034" y="311381"/>
                  </a:lnTo>
                  <a:lnTo>
                    <a:pt x="213805" y="315805"/>
                  </a:lnTo>
                  <a:lnTo>
                    <a:pt x="224273" y="318424"/>
                  </a:lnTo>
                  <a:lnTo>
                    <a:pt x="235010" y="319455"/>
                  </a:lnTo>
                  <a:lnTo>
                    <a:pt x="245736" y="319366"/>
                  </a:lnTo>
                  <a:lnTo>
                    <a:pt x="257495" y="318783"/>
                  </a:lnTo>
                  <a:lnTo>
                    <a:pt x="273546" y="317660"/>
                  </a:lnTo>
                  <a:lnTo>
                    <a:pt x="29941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046265" y="2953441"/>
              <a:ext cx="140893" cy="162490"/>
            </a:xfrm>
            <a:custGeom>
              <a:avLst/>
              <a:gdLst/>
              <a:ahLst/>
              <a:cxnLst/>
              <a:rect l="0" t="0" r="0" b="0"/>
              <a:pathLst>
                <a:path w="140893" h="162490">
                  <a:moveTo>
                    <a:pt x="140892" y="0"/>
                  </a:moveTo>
                  <a:lnTo>
                    <a:pt x="129224" y="67"/>
                  </a:lnTo>
                  <a:lnTo>
                    <a:pt x="118735" y="707"/>
                  </a:lnTo>
                  <a:lnTo>
                    <a:pt x="108433" y="2003"/>
                  </a:lnTo>
                  <a:lnTo>
                    <a:pt x="98132" y="3863"/>
                  </a:lnTo>
                  <a:lnTo>
                    <a:pt x="87788" y="6179"/>
                  </a:lnTo>
                  <a:lnTo>
                    <a:pt x="77399" y="8851"/>
                  </a:lnTo>
                  <a:lnTo>
                    <a:pt x="66971" y="11947"/>
                  </a:lnTo>
                  <a:lnTo>
                    <a:pt x="56514" y="15702"/>
                  </a:lnTo>
                  <a:lnTo>
                    <a:pt x="46037" y="20191"/>
                  </a:lnTo>
                  <a:lnTo>
                    <a:pt x="35716" y="25340"/>
                  </a:lnTo>
                  <a:lnTo>
                    <a:pt x="25857" y="31021"/>
                  </a:lnTo>
                  <a:lnTo>
                    <a:pt x="16616" y="37103"/>
                  </a:lnTo>
                  <a:lnTo>
                    <a:pt x="8615" y="43474"/>
                  </a:lnTo>
                  <a:lnTo>
                    <a:pt x="2983" y="50051"/>
                  </a:lnTo>
                  <a:lnTo>
                    <a:pt x="133" y="56764"/>
                  </a:lnTo>
                  <a:lnTo>
                    <a:pt x="0" y="63407"/>
                  </a:lnTo>
                  <a:lnTo>
                    <a:pt x="2412" y="69641"/>
                  </a:lnTo>
                  <a:lnTo>
                    <a:pt x="7001" y="75311"/>
                  </a:lnTo>
                  <a:lnTo>
                    <a:pt x="13469" y="80270"/>
                  </a:lnTo>
                  <a:lnTo>
                    <a:pt x="21688" y="84303"/>
                  </a:lnTo>
                  <a:lnTo>
                    <a:pt x="31427" y="87390"/>
                  </a:lnTo>
                  <a:lnTo>
                    <a:pt x="42216" y="89819"/>
                  </a:lnTo>
                  <a:lnTo>
                    <a:pt x="53448" y="92073"/>
                  </a:lnTo>
                  <a:lnTo>
                    <a:pt x="64741" y="94447"/>
                  </a:lnTo>
                  <a:lnTo>
                    <a:pt x="75933" y="97045"/>
                  </a:lnTo>
                  <a:lnTo>
                    <a:pt x="86981" y="99868"/>
                  </a:lnTo>
                  <a:lnTo>
                    <a:pt x="97885" y="102890"/>
                  </a:lnTo>
                  <a:lnTo>
                    <a:pt x="108345" y="106396"/>
                  </a:lnTo>
                  <a:lnTo>
                    <a:pt x="117770" y="110959"/>
                  </a:lnTo>
                  <a:lnTo>
                    <a:pt x="125912" y="116804"/>
                  </a:lnTo>
                  <a:lnTo>
                    <a:pt x="132362" y="123678"/>
                  </a:lnTo>
                  <a:lnTo>
                    <a:pt x="136415" y="131055"/>
                  </a:lnTo>
                  <a:lnTo>
                    <a:pt x="137903" y="138563"/>
                  </a:lnTo>
                  <a:lnTo>
                    <a:pt x="136801" y="145703"/>
                  </a:lnTo>
                  <a:lnTo>
                    <a:pt x="132953" y="151805"/>
                  </a:lnTo>
                  <a:lnTo>
                    <a:pt x="126552" y="156600"/>
                  </a:lnTo>
                  <a:lnTo>
                    <a:pt x="118037" y="160004"/>
                  </a:lnTo>
                  <a:lnTo>
                    <a:pt x="107896" y="161928"/>
                  </a:lnTo>
                  <a:lnTo>
                    <a:pt x="96573" y="162489"/>
                  </a:lnTo>
                  <a:lnTo>
                    <a:pt x="84634" y="162082"/>
                  </a:lnTo>
                  <a:lnTo>
                    <a:pt x="71399" y="161251"/>
                  </a:lnTo>
                  <a:lnTo>
                    <a:pt x="53479" y="159926"/>
                  </a:lnTo>
                  <a:lnTo>
                    <a:pt x="2507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230699" y="3009064"/>
              <a:ext cx="152860" cy="280509"/>
            </a:xfrm>
            <a:custGeom>
              <a:avLst/>
              <a:gdLst/>
              <a:ahLst/>
              <a:cxnLst/>
              <a:rect l="0" t="0" r="0" b="0"/>
              <a:pathLst>
                <a:path w="152860" h="280509">
                  <a:moveTo>
                    <a:pt x="9101" y="60190"/>
                  </a:moveTo>
                  <a:lnTo>
                    <a:pt x="12034" y="69058"/>
                  </a:lnTo>
                  <a:lnTo>
                    <a:pt x="14816" y="78045"/>
                  </a:lnTo>
                  <a:lnTo>
                    <a:pt x="17711" y="88045"/>
                  </a:lnTo>
                  <a:lnTo>
                    <a:pt x="20578" y="99198"/>
                  </a:lnTo>
                  <a:lnTo>
                    <a:pt x="23095" y="111658"/>
                  </a:lnTo>
                  <a:lnTo>
                    <a:pt x="25106" y="125370"/>
                  </a:lnTo>
                  <a:lnTo>
                    <a:pt x="26618" y="140133"/>
                  </a:lnTo>
                  <a:lnTo>
                    <a:pt x="27713" y="155711"/>
                  </a:lnTo>
                  <a:lnTo>
                    <a:pt x="28491" y="171884"/>
                  </a:lnTo>
                  <a:lnTo>
                    <a:pt x="29200" y="188318"/>
                  </a:lnTo>
                  <a:lnTo>
                    <a:pt x="30217" y="204576"/>
                  </a:lnTo>
                  <a:lnTo>
                    <a:pt x="31720" y="220432"/>
                  </a:lnTo>
                  <a:lnTo>
                    <a:pt x="33715" y="235688"/>
                  </a:lnTo>
                  <a:lnTo>
                    <a:pt x="36126" y="250094"/>
                  </a:lnTo>
                  <a:lnTo>
                    <a:pt x="38820" y="263555"/>
                  </a:lnTo>
                  <a:lnTo>
                    <a:pt x="40355" y="274573"/>
                  </a:lnTo>
                  <a:lnTo>
                    <a:pt x="39355" y="280408"/>
                  </a:lnTo>
                  <a:lnTo>
                    <a:pt x="36885" y="280508"/>
                  </a:lnTo>
                  <a:lnTo>
                    <a:pt x="33761" y="276081"/>
                  </a:lnTo>
                  <a:lnTo>
                    <a:pt x="30361" y="268646"/>
                  </a:lnTo>
                  <a:lnTo>
                    <a:pt x="26852" y="259541"/>
                  </a:lnTo>
                  <a:lnTo>
                    <a:pt x="23308" y="249599"/>
                  </a:lnTo>
                  <a:lnTo>
                    <a:pt x="19759" y="238938"/>
                  </a:lnTo>
                  <a:lnTo>
                    <a:pt x="16214" y="227164"/>
                  </a:lnTo>
                  <a:lnTo>
                    <a:pt x="12681" y="214117"/>
                  </a:lnTo>
                  <a:lnTo>
                    <a:pt x="9324" y="199907"/>
                  </a:lnTo>
                  <a:lnTo>
                    <a:pt x="6448" y="184754"/>
                  </a:lnTo>
                  <a:lnTo>
                    <a:pt x="4181" y="168887"/>
                  </a:lnTo>
                  <a:lnTo>
                    <a:pt x="2490" y="152501"/>
                  </a:lnTo>
                  <a:lnTo>
                    <a:pt x="1272" y="135749"/>
                  </a:lnTo>
                  <a:lnTo>
                    <a:pt x="421" y="118746"/>
                  </a:lnTo>
                  <a:lnTo>
                    <a:pt x="0" y="101737"/>
                  </a:lnTo>
                  <a:lnTo>
                    <a:pt x="242" y="85083"/>
                  </a:lnTo>
                  <a:lnTo>
                    <a:pt x="1224" y="68963"/>
                  </a:lnTo>
                  <a:lnTo>
                    <a:pt x="3035" y="53698"/>
                  </a:lnTo>
                  <a:lnTo>
                    <a:pt x="5854" y="39817"/>
                  </a:lnTo>
                  <a:lnTo>
                    <a:pt x="9693" y="27496"/>
                  </a:lnTo>
                  <a:lnTo>
                    <a:pt x="14899" y="17069"/>
                  </a:lnTo>
                  <a:lnTo>
                    <a:pt x="22205" y="9186"/>
                  </a:lnTo>
                  <a:lnTo>
                    <a:pt x="31821" y="3959"/>
                  </a:lnTo>
                  <a:lnTo>
                    <a:pt x="43176" y="1058"/>
                  </a:lnTo>
                  <a:lnTo>
                    <a:pt x="55247" y="0"/>
                  </a:lnTo>
                  <a:lnTo>
                    <a:pt x="67356" y="323"/>
                  </a:lnTo>
                  <a:lnTo>
                    <a:pt x="79058" y="1805"/>
                  </a:lnTo>
                  <a:lnTo>
                    <a:pt x="89983" y="4461"/>
                  </a:lnTo>
                  <a:lnTo>
                    <a:pt x="100027" y="8210"/>
                  </a:lnTo>
                  <a:lnTo>
                    <a:pt x="109278" y="13030"/>
                  </a:lnTo>
                  <a:lnTo>
                    <a:pt x="117894" y="19021"/>
                  </a:lnTo>
                  <a:lnTo>
                    <a:pt x="126026" y="26130"/>
                  </a:lnTo>
                  <a:lnTo>
                    <a:pt x="133645" y="34175"/>
                  </a:lnTo>
                  <a:lnTo>
                    <a:pt x="140542" y="42946"/>
                  </a:lnTo>
                  <a:lnTo>
                    <a:pt x="146643" y="52244"/>
                  </a:lnTo>
                  <a:lnTo>
                    <a:pt x="151214" y="61587"/>
                  </a:lnTo>
                  <a:lnTo>
                    <a:pt x="152859" y="70247"/>
                  </a:lnTo>
                  <a:lnTo>
                    <a:pt x="151069" y="77881"/>
                  </a:lnTo>
                  <a:lnTo>
                    <a:pt x="146288" y="84497"/>
                  </a:lnTo>
                  <a:lnTo>
                    <a:pt x="139418" y="90257"/>
                  </a:lnTo>
                  <a:lnTo>
                    <a:pt x="131209" y="95347"/>
                  </a:lnTo>
                  <a:lnTo>
                    <a:pt x="122160" y="99614"/>
                  </a:lnTo>
                  <a:lnTo>
                    <a:pt x="112583" y="102584"/>
                  </a:lnTo>
                  <a:lnTo>
                    <a:pt x="102682" y="104107"/>
                  </a:lnTo>
                  <a:lnTo>
                    <a:pt x="92837" y="104483"/>
                  </a:lnTo>
                  <a:lnTo>
                    <a:pt x="82569" y="104328"/>
                  </a:lnTo>
                  <a:lnTo>
                    <a:pt x="69863" y="103628"/>
                  </a:lnTo>
                  <a:lnTo>
                    <a:pt x="51214" y="102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450369" y="3037669"/>
              <a:ext cx="10530" cy="126342"/>
            </a:xfrm>
            <a:custGeom>
              <a:avLst/>
              <a:gdLst/>
              <a:ahLst/>
              <a:cxnLst/>
              <a:rect l="0" t="0" r="0" b="0"/>
              <a:pathLst>
                <a:path w="10530" h="126342">
                  <a:moveTo>
                    <a:pt x="0" y="0"/>
                  </a:moveTo>
                  <a:lnTo>
                    <a:pt x="67" y="14601"/>
                  </a:lnTo>
                  <a:lnTo>
                    <a:pt x="707" y="27872"/>
                  </a:lnTo>
                  <a:lnTo>
                    <a:pt x="1999" y="41069"/>
                  </a:lnTo>
                  <a:lnTo>
                    <a:pt x="3695" y="54372"/>
                  </a:lnTo>
                  <a:lnTo>
                    <a:pt x="5545" y="69370"/>
                  </a:lnTo>
                  <a:lnTo>
                    <a:pt x="7713" y="90742"/>
                  </a:lnTo>
                  <a:lnTo>
                    <a:pt x="10529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439841" y="294291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533605" y="2810878"/>
              <a:ext cx="285263" cy="367991"/>
            </a:xfrm>
            <a:custGeom>
              <a:avLst/>
              <a:gdLst/>
              <a:ahLst/>
              <a:cxnLst/>
              <a:rect l="0" t="0" r="0" b="0"/>
              <a:pathLst>
                <a:path w="285263" h="367991">
                  <a:moveTo>
                    <a:pt x="95748" y="268904"/>
                  </a:moveTo>
                  <a:lnTo>
                    <a:pt x="92680" y="260170"/>
                  </a:lnTo>
                  <a:lnTo>
                    <a:pt x="88617" y="252464"/>
                  </a:lnTo>
                  <a:lnTo>
                    <a:pt x="83125" y="245075"/>
                  </a:lnTo>
                  <a:lnTo>
                    <a:pt x="76367" y="238332"/>
                  </a:lnTo>
                  <a:lnTo>
                    <a:pt x="68568" y="233099"/>
                  </a:lnTo>
                  <a:lnTo>
                    <a:pt x="59975" y="229738"/>
                  </a:lnTo>
                  <a:lnTo>
                    <a:pt x="50963" y="228297"/>
                  </a:lnTo>
                  <a:lnTo>
                    <a:pt x="42006" y="228768"/>
                  </a:lnTo>
                  <a:lnTo>
                    <a:pt x="33364" y="230947"/>
                  </a:lnTo>
                  <a:lnTo>
                    <a:pt x="25260" y="234833"/>
                  </a:lnTo>
                  <a:lnTo>
                    <a:pt x="17963" y="240707"/>
                  </a:lnTo>
                  <a:lnTo>
                    <a:pt x="11547" y="248547"/>
                  </a:lnTo>
                  <a:lnTo>
                    <a:pt x="6238" y="258234"/>
                  </a:lnTo>
                  <a:lnTo>
                    <a:pt x="2494" y="269709"/>
                  </a:lnTo>
                  <a:lnTo>
                    <a:pt x="424" y="282748"/>
                  </a:lnTo>
                  <a:lnTo>
                    <a:pt x="0" y="296553"/>
                  </a:lnTo>
                  <a:lnTo>
                    <a:pt x="1227" y="309892"/>
                  </a:lnTo>
                  <a:lnTo>
                    <a:pt x="3945" y="322110"/>
                  </a:lnTo>
                  <a:lnTo>
                    <a:pt x="8038" y="332937"/>
                  </a:lnTo>
                  <a:lnTo>
                    <a:pt x="13527" y="342219"/>
                  </a:lnTo>
                  <a:lnTo>
                    <a:pt x="20290" y="350039"/>
                  </a:lnTo>
                  <a:lnTo>
                    <a:pt x="28101" y="356156"/>
                  </a:lnTo>
                  <a:lnTo>
                    <a:pt x="36714" y="359926"/>
                  </a:lnTo>
                  <a:lnTo>
                    <a:pt x="45910" y="361202"/>
                  </a:lnTo>
                  <a:lnTo>
                    <a:pt x="55354" y="360112"/>
                  </a:lnTo>
                  <a:lnTo>
                    <a:pt x="64615" y="356798"/>
                  </a:lnTo>
                  <a:lnTo>
                    <a:pt x="73465" y="351561"/>
                  </a:lnTo>
                  <a:lnTo>
                    <a:pt x="81713" y="344470"/>
                  </a:lnTo>
                  <a:lnTo>
                    <a:pt x="89107" y="335292"/>
                  </a:lnTo>
                  <a:lnTo>
                    <a:pt x="95594" y="324079"/>
                  </a:lnTo>
                  <a:lnTo>
                    <a:pt x="101120" y="310975"/>
                  </a:lnTo>
                  <a:lnTo>
                    <a:pt x="105542" y="296052"/>
                  </a:lnTo>
                  <a:lnTo>
                    <a:pt x="108889" y="279531"/>
                  </a:lnTo>
                  <a:lnTo>
                    <a:pt x="111325" y="261726"/>
                  </a:lnTo>
                  <a:lnTo>
                    <a:pt x="113052" y="242950"/>
                  </a:lnTo>
                  <a:lnTo>
                    <a:pt x="114250" y="223470"/>
                  </a:lnTo>
                  <a:lnTo>
                    <a:pt x="114903" y="203493"/>
                  </a:lnTo>
                  <a:lnTo>
                    <a:pt x="114818" y="183170"/>
                  </a:lnTo>
                  <a:lnTo>
                    <a:pt x="113950" y="162613"/>
                  </a:lnTo>
                  <a:lnTo>
                    <a:pt x="112556" y="142063"/>
                  </a:lnTo>
                  <a:lnTo>
                    <a:pt x="111081" y="121878"/>
                  </a:lnTo>
                  <a:lnTo>
                    <a:pt x="109789" y="102234"/>
                  </a:lnTo>
                  <a:lnTo>
                    <a:pt x="108601" y="83448"/>
                  </a:lnTo>
                  <a:lnTo>
                    <a:pt x="107196" y="66052"/>
                  </a:lnTo>
                  <a:lnTo>
                    <a:pt x="105396" y="50207"/>
                  </a:lnTo>
                  <a:lnTo>
                    <a:pt x="103015" y="35922"/>
                  </a:lnTo>
                  <a:lnTo>
                    <a:pt x="99806" y="23231"/>
                  </a:lnTo>
                  <a:lnTo>
                    <a:pt x="95715" y="12029"/>
                  </a:lnTo>
                  <a:lnTo>
                    <a:pt x="90839" y="3569"/>
                  </a:lnTo>
                  <a:lnTo>
                    <a:pt x="85982" y="0"/>
                  </a:lnTo>
                  <a:lnTo>
                    <a:pt x="82262" y="1522"/>
                  </a:lnTo>
                  <a:lnTo>
                    <a:pt x="79704" y="7398"/>
                  </a:lnTo>
                  <a:lnTo>
                    <a:pt x="78008" y="16666"/>
                  </a:lnTo>
                  <a:lnTo>
                    <a:pt x="77060" y="28279"/>
                  </a:lnTo>
                  <a:lnTo>
                    <a:pt x="76968" y="41217"/>
                  </a:lnTo>
                  <a:lnTo>
                    <a:pt x="77734" y="54820"/>
                  </a:lnTo>
                  <a:lnTo>
                    <a:pt x="79236" y="69058"/>
                  </a:lnTo>
                  <a:lnTo>
                    <a:pt x="81317" y="84371"/>
                  </a:lnTo>
                  <a:lnTo>
                    <a:pt x="83827" y="100930"/>
                  </a:lnTo>
                  <a:lnTo>
                    <a:pt x="86478" y="118308"/>
                  </a:lnTo>
                  <a:lnTo>
                    <a:pt x="88871" y="135675"/>
                  </a:lnTo>
                  <a:lnTo>
                    <a:pt x="90814" y="152539"/>
                  </a:lnTo>
                  <a:lnTo>
                    <a:pt x="92456" y="168610"/>
                  </a:lnTo>
                  <a:lnTo>
                    <a:pt x="94173" y="183629"/>
                  </a:lnTo>
                  <a:lnTo>
                    <a:pt x="96185" y="197585"/>
                  </a:lnTo>
                  <a:lnTo>
                    <a:pt x="98536" y="210787"/>
                  </a:lnTo>
                  <a:lnTo>
                    <a:pt x="101195" y="223741"/>
                  </a:lnTo>
                  <a:lnTo>
                    <a:pt x="104097" y="236757"/>
                  </a:lnTo>
                  <a:lnTo>
                    <a:pt x="107183" y="249791"/>
                  </a:lnTo>
                  <a:lnTo>
                    <a:pt x="110399" y="262549"/>
                  </a:lnTo>
                  <a:lnTo>
                    <a:pt x="113723" y="274844"/>
                  </a:lnTo>
                  <a:lnTo>
                    <a:pt x="117608" y="285551"/>
                  </a:lnTo>
                  <a:lnTo>
                    <a:pt x="122775" y="291757"/>
                  </a:lnTo>
                  <a:lnTo>
                    <a:pt x="128818" y="292466"/>
                  </a:lnTo>
                  <a:lnTo>
                    <a:pt x="134913" y="289880"/>
                  </a:lnTo>
                  <a:lnTo>
                    <a:pt x="141171" y="285670"/>
                  </a:lnTo>
                  <a:lnTo>
                    <a:pt x="148017" y="280917"/>
                  </a:lnTo>
                  <a:lnTo>
                    <a:pt x="155631" y="276163"/>
                  </a:lnTo>
                  <a:lnTo>
                    <a:pt x="163981" y="271613"/>
                  </a:lnTo>
                  <a:lnTo>
                    <a:pt x="172938" y="267304"/>
                  </a:lnTo>
                  <a:lnTo>
                    <a:pt x="182361" y="263205"/>
                  </a:lnTo>
                  <a:lnTo>
                    <a:pt x="192123" y="259106"/>
                  </a:lnTo>
                  <a:lnTo>
                    <a:pt x="202126" y="254658"/>
                  </a:lnTo>
                  <a:lnTo>
                    <a:pt x="212288" y="249691"/>
                  </a:lnTo>
                  <a:lnTo>
                    <a:pt x="222229" y="244047"/>
                  </a:lnTo>
                  <a:lnTo>
                    <a:pt x="231297" y="237501"/>
                  </a:lnTo>
                  <a:lnTo>
                    <a:pt x="239192" y="230029"/>
                  </a:lnTo>
                  <a:lnTo>
                    <a:pt x="245305" y="222079"/>
                  </a:lnTo>
                  <a:lnTo>
                    <a:pt x="248599" y="214437"/>
                  </a:lnTo>
                  <a:lnTo>
                    <a:pt x="248769" y="207534"/>
                  </a:lnTo>
                  <a:lnTo>
                    <a:pt x="246137" y="201767"/>
                  </a:lnTo>
                  <a:lnTo>
                    <a:pt x="241256" y="197650"/>
                  </a:lnTo>
                  <a:lnTo>
                    <a:pt x="234687" y="195304"/>
                  </a:lnTo>
                  <a:lnTo>
                    <a:pt x="227062" y="194847"/>
                  </a:lnTo>
                  <a:lnTo>
                    <a:pt x="219049" y="196578"/>
                  </a:lnTo>
                  <a:lnTo>
                    <a:pt x="211044" y="200444"/>
                  </a:lnTo>
                  <a:lnTo>
                    <a:pt x="203370" y="206122"/>
                  </a:lnTo>
                  <a:lnTo>
                    <a:pt x="196363" y="213212"/>
                  </a:lnTo>
                  <a:lnTo>
                    <a:pt x="190130" y="221347"/>
                  </a:lnTo>
                  <a:lnTo>
                    <a:pt x="184605" y="230229"/>
                  </a:lnTo>
                  <a:lnTo>
                    <a:pt x="179652" y="239635"/>
                  </a:lnTo>
                  <a:lnTo>
                    <a:pt x="175139" y="249408"/>
                  </a:lnTo>
                  <a:lnTo>
                    <a:pt x="171275" y="259596"/>
                  </a:lnTo>
                  <a:lnTo>
                    <a:pt x="168583" y="270429"/>
                  </a:lnTo>
                  <a:lnTo>
                    <a:pt x="167260" y="281974"/>
                  </a:lnTo>
                  <a:lnTo>
                    <a:pt x="167354" y="294000"/>
                  </a:lnTo>
                  <a:lnTo>
                    <a:pt x="168938" y="306074"/>
                  </a:lnTo>
                  <a:lnTo>
                    <a:pt x="171900" y="317926"/>
                  </a:lnTo>
                  <a:lnTo>
                    <a:pt x="176158" y="329156"/>
                  </a:lnTo>
                  <a:lnTo>
                    <a:pt x="181759" y="339165"/>
                  </a:lnTo>
                  <a:lnTo>
                    <a:pt x="188601" y="347740"/>
                  </a:lnTo>
                  <a:lnTo>
                    <a:pt x="196634" y="354836"/>
                  </a:lnTo>
                  <a:lnTo>
                    <a:pt x="205929" y="360393"/>
                  </a:lnTo>
                  <a:lnTo>
                    <a:pt x="216395" y="364532"/>
                  </a:lnTo>
                  <a:lnTo>
                    <a:pt x="227507" y="367178"/>
                  </a:lnTo>
                  <a:lnTo>
                    <a:pt x="238425" y="367990"/>
                  </a:lnTo>
                  <a:lnTo>
                    <a:pt x="248682" y="366949"/>
                  </a:lnTo>
                  <a:lnTo>
                    <a:pt x="257884" y="364429"/>
                  </a:lnTo>
                  <a:lnTo>
                    <a:pt x="266442" y="360666"/>
                  </a:lnTo>
                  <a:lnTo>
                    <a:pt x="275101" y="354213"/>
                  </a:lnTo>
                  <a:lnTo>
                    <a:pt x="285262" y="342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829395" y="2985026"/>
              <a:ext cx="157929" cy="202232"/>
            </a:xfrm>
            <a:custGeom>
              <a:avLst/>
              <a:gdLst/>
              <a:ahLst/>
              <a:cxnLst/>
              <a:rect l="0" t="0" r="0" b="0"/>
              <a:pathLst>
                <a:path w="157929" h="202232">
                  <a:moveTo>
                    <a:pt x="0" y="84228"/>
                  </a:moveTo>
                  <a:lnTo>
                    <a:pt x="2934" y="98763"/>
                  </a:lnTo>
                  <a:lnTo>
                    <a:pt x="5716" y="111394"/>
                  </a:lnTo>
                  <a:lnTo>
                    <a:pt x="8615" y="123303"/>
                  </a:lnTo>
                  <a:lnTo>
                    <a:pt x="11656" y="134957"/>
                  </a:lnTo>
                  <a:lnTo>
                    <a:pt x="14821" y="146798"/>
                  </a:lnTo>
                  <a:lnTo>
                    <a:pt x="18090" y="159029"/>
                  </a:lnTo>
                  <a:lnTo>
                    <a:pt x="21600" y="171352"/>
                  </a:lnTo>
                  <a:lnTo>
                    <a:pt x="25640" y="183094"/>
                  </a:lnTo>
                  <a:lnTo>
                    <a:pt x="30309" y="193846"/>
                  </a:lnTo>
                  <a:lnTo>
                    <a:pt x="35055" y="201113"/>
                  </a:lnTo>
                  <a:lnTo>
                    <a:pt x="38367" y="202231"/>
                  </a:lnTo>
                  <a:lnTo>
                    <a:pt x="39148" y="198819"/>
                  </a:lnTo>
                  <a:lnTo>
                    <a:pt x="37624" y="192631"/>
                  </a:lnTo>
                  <a:lnTo>
                    <a:pt x="34542" y="184613"/>
                  </a:lnTo>
                  <a:lnTo>
                    <a:pt x="30721" y="175117"/>
                  </a:lnTo>
                  <a:lnTo>
                    <a:pt x="26672" y="164406"/>
                  </a:lnTo>
                  <a:lnTo>
                    <a:pt x="22632" y="152910"/>
                  </a:lnTo>
                  <a:lnTo>
                    <a:pt x="18682" y="141176"/>
                  </a:lnTo>
                  <a:lnTo>
                    <a:pt x="14841" y="129529"/>
                  </a:lnTo>
                  <a:lnTo>
                    <a:pt x="11259" y="117924"/>
                  </a:lnTo>
                  <a:lnTo>
                    <a:pt x="8223" y="106064"/>
                  </a:lnTo>
                  <a:lnTo>
                    <a:pt x="5855" y="93796"/>
                  </a:lnTo>
                  <a:lnTo>
                    <a:pt x="4434" y="81437"/>
                  </a:lnTo>
                  <a:lnTo>
                    <a:pt x="4461" y="69665"/>
                  </a:lnTo>
                  <a:lnTo>
                    <a:pt x="6085" y="58820"/>
                  </a:lnTo>
                  <a:lnTo>
                    <a:pt x="9464" y="48911"/>
                  </a:lnTo>
                  <a:lnTo>
                    <a:pt x="14931" y="39794"/>
                  </a:lnTo>
                  <a:lnTo>
                    <a:pt x="22463" y="31300"/>
                  </a:lnTo>
                  <a:lnTo>
                    <a:pt x="31756" y="23596"/>
                  </a:lnTo>
                  <a:lnTo>
                    <a:pt x="42427" y="17165"/>
                  </a:lnTo>
                  <a:lnTo>
                    <a:pt x="54124" y="12171"/>
                  </a:lnTo>
                  <a:lnTo>
                    <a:pt x="66721" y="8477"/>
                  </a:lnTo>
                  <a:lnTo>
                    <a:pt x="80307" y="5830"/>
                  </a:lnTo>
                  <a:lnTo>
                    <a:pt x="94830" y="3976"/>
                  </a:lnTo>
                  <a:lnTo>
                    <a:pt x="109382" y="2692"/>
                  </a:lnTo>
                  <a:lnTo>
                    <a:pt x="123715" y="1674"/>
                  </a:lnTo>
                  <a:lnTo>
                    <a:pt x="139085" y="828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008380" y="32061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402040" y="1000207"/>
            <a:ext cx="1377484" cy="463255"/>
            <a:chOff x="1402040" y="1000207"/>
            <a:chExt cx="1377484" cy="463255"/>
          </a:xfrm>
        </p:grpSpPr>
        <p:sp>
          <p:nvSpPr>
            <p:cNvPr id="97" name="Freeform 96"/>
            <p:cNvSpPr/>
            <p:nvPr/>
          </p:nvSpPr>
          <p:spPr>
            <a:xfrm>
              <a:off x="1402040" y="1048270"/>
              <a:ext cx="213943" cy="280446"/>
            </a:xfrm>
            <a:custGeom>
              <a:avLst/>
              <a:gdLst/>
              <a:ahLst/>
              <a:cxnLst/>
              <a:rect l="0" t="0" r="0" b="0"/>
              <a:pathLst>
                <a:path w="213943" h="280446">
                  <a:moveTo>
                    <a:pt x="156177" y="25636"/>
                  </a:moveTo>
                  <a:lnTo>
                    <a:pt x="150176" y="17036"/>
                  </a:lnTo>
                  <a:lnTo>
                    <a:pt x="143331" y="10610"/>
                  </a:lnTo>
                  <a:lnTo>
                    <a:pt x="134943" y="5805"/>
                  </a:lnTo>
                  <a:lnTo>
                    <a:pt x="125316" y="2437"/>
                  </a:lnTo>
                  <a:lnTo>
                    <a:pt x="115001" y="539"/>
                  </a:lnTo>
                  <a:lnTo>
                    <a:pt x="104394" y="0"/>
                  </a:lnTo>
                  <a:lnTo>
                    <a:pt x="93696" y="582"/>
                  </a:lnTo>
                  <a:lnTo>
                    <a:pt x="82996" y="2026"/>
                  </a:lnTo>
                  <a:lnTo>
                    <a:pt x="72328" y="4107"/>
                  </a:lnTo>
                  <a:lnTo>
                    <a:pt x="61861" y="6806"/>
                  </a:lnTo>
                  <a:lnTo>
                    <a:pt x="51900" y="10294"/>
                  </a:lnTo>
                  <a:lnTo>
                    <a:pt x="42568" y="14603"/>
                  </a:lnTo>
                  <a:lnTo>
                    <a:pt x="33825" y="19633"/>
                  </a:lnTo>
                  <a:lnTo>
                    <a:pt x="25565" y="25234"/>
                  </a:lnTo>
                  <a:lnTo>
                    <a:pt x="17688" y="31266"/>
                  </a:lnTo>
                  <a:lnTo>
                    <a:pt x="10583" y="37775"/>
                  </a:lnTo>
                  <a:lnTo>
                    <a:pt x="5096" y="44975"/>
                  </a:lnTo>
                  <a:lnTo>
                    <a:pt x="1560" y="52926"/>
                  </a:lnTo>
                  <a:lnTo>
                    <a:pt x="0" y="61384"/>
                  </a:lnTo>
                  <a:lnTo>
                    <a:pt x="391" y="69908"/>
                  </a:lnTo>
                  <a:lnTo>
                    <a:pt x="2512" y="78228"/>
                  </a:lnTo>
                  <a:lnTo>
                    <a:pt x="6188" y="86102"/>
                  </a:lnTo>
                  <a:lnTo>
                    <a:pt x="11389" y="93238"/>
                  </a:lnTo>
                  <a:lnTo>
                    <a:pt x="17960" y="99548"/>
                  </a:lnTo>
                  <a:lnTo>
                    <a:pt x="25811" y="104954"/>
                  </a:lnTo>
                  <a:lnTo>
                    <a:pt x="34982" y="109295"/>
                  </a:lnTo>
                  <a:lnTo>
                    <a:pt x="45374" y="112588"/>
                  </a:lnTo>
                  <a:lnTo>
                    <a:pt x="56776" y="114987"/>
                  </a:lnTo>
                  <a:lnTo>
                    <a:pt x="68953" y="116689"/>
                  </a:lnTo>
                  <a:lnTo>
                    <a:pt x="81691" y="117883"/>
                  </a:lnTo>
                  <a:lnTo>
                    <a:pt x="94497" y="119044"/>
                  </a:lnTo>
                  <a:lnTo>
                    <a:pt x="106635" y="120896"/>
                  </a:lnTo>
                  <a:lnTo>
                    <a:pt x="117763" y="123775"/>
                  </a:lnTo>
                  <a:lnTo>
                    <a:pt x="128048" y="127507"/>
                  </a:lnTo>
                  <a:lnTo>
                    <a:pt x="137956" y="131623"/>
                  </a:lnTo>
                  <a:lnTo>
                    <a:pt x="147807" y="135801"/>
                  </a:lnTo>
                  <a:lnTo>
                    <a:pt x="157578" y="140062"/>
                  </a:lnTo>
                  <a:lnTo>
                    <a:pt x="166999" y="144674"/>
                  </a:lnTo>
                  <a:lnTo>
                    <a:pt x="175930" y="149778"/>
                  </a:lnTo>
                  <a:lnTo>
                    <a:pt x="184217" y="155528"/>
                  </a:lnTo>
                  <a:lnTo>
                    <a:pt x="191630" y="162151"/>
                  </a:lnTo>
                  <a:lnTo>
                    <a:pt x="198127" y="169692"/>
                  </a:lnTo>
                  <a:lnTo>
                    <a:pt x="203658" y="178198"/>
                  </a:lnTo>
                  <a:lnTo>
                    <a:pt x="208082" y="187811"/>
                  </a:lnTo>
                  <a:lnTo>
                    <a:pt x="211421" y="198492"/>
                  </a:lnTo>
                  <a:lnTo>
                    <a:pt x="213512" y="209747"/>
                  </a:lnTo>
                  <a:lnTo>
                    <a:pt x="213942" y="220762"/>
                  </a:lnTo>
                  <a:lnTo>
                    <a:pt x="212633" y="231087"/>
                  </a:lnTo>
                  <a:lnTo>
                    <a:pt x="209636" y="240474"/>
                  </a:lnTo>
                  <a:lnTo>
                    <a:pt x="204958" y="248708"/>
                  </a:lnTo>
                  <a:lnTo>
                    <a:pt x="198774" y="255799"/>
                  </a:lnTo>
                  <a:lnTo>
                    <a:pt x="191370" y="261917"/>
                  </a:lnTo>
                  <a:lnTo>
                    <a:pt x="183037" y="267277"/>
                  </a:lnTo>
                  <a:lnTo>
                    <a:pt x="174029" y="272065"/>
                  </a:lnTo>
                  <a:lnTo>
                    <a:pt x="164542" y="276115"/>
                  </a:lnTo>
                  <a:lnTo>
                    <a:pt x="154721" y="278932"/>
                  </a:lnTo>
                  <a:lnTo>
                    <a:pt x="144676" y="280344"/>
                  </a:lnTo>
                  <a:lnTo>
                    <a:pt x="134549" y="280445"/>
                  </a:lnTo>
                  <a:lnTo>
                    <a:pt x="123323" y="279331"/>
                  </a:lnTo>
                  <a:lnTo>
                    <a:pt x="107779" y="275784"/>
                  </a:lnTo>
                  <a:lnTo>
                    <a:pt x="82478" y="2677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695088" y="1189720"/>
              <a:ext cx="88976" cy="106572"/>
            </a:xfrm>
            <a:custGeom>
              <a:avLst/>
              <a:gdLst/>
              <a:ahLst/>
              <a:cxnLst/>
              <a:rect l="0" t="0" r="0" b="0"/>
              <a:pathLst>
                <a:path w="88976" h="106572">
                  <a:moveTo>
                    <a:pt x="0" y="10528"/>
                  </a:moveTo>
                  <a:lnTo>
                    <a:pt x="0" y="22263"/>
                  </a:lnTo>
                  <a:lnTo>
                    <a:pt x="0" y="33392"/>
                  </a:lnTo>
                  <a:lnTo>
                    <a:pt x="9" y="44981"/>
                  </a:lnTo>
                  <a:lnTo>
                    <a:pt x="354" y="56797"/>
                  </a:lnTo>
                  <a:lnTo>
                    <a:pt x="1651" y="68160"/>
                  </a:lnTo>
                  <a:lnTo>
                    <a:pt x="4167" y="78701"/>
                  </a:lnTo>
                  <a:lnTo>
                    <a:pt x="8163" y="88056"/>
                  </a:lnTo>
                  <a:lnTo>
                    <a:pt x="14053" y="95732"/>
                  </a:lnTo>
                  <a:lnTo>
                    <a:pt x="21863" y="101614"/>
                  </a:lnTo>
                  <a:lnTo>
                    <a:pt x="31005" y="105427"/>
                  </a:lnTo>
                  <a:lnTo>
                    <a:pt x="40510" y="106571"/>
                  </a:lnTo>
                  <a:lnTo>
                    <a:pt x="49779" y="104969"/>
                  </a:lnTo>
                  <a:lnTo>
                    <a:pt x="58438" y="100981"/>
                  </a:lnTo>
                  <a:lnTo>
                    <a:pt x="66174" y="95107"/>
                  </a:lnTo>
                  <a:lnTo>
                    <a:pt x="72923" y="87824"/>
                  </a:lnTo>
                  <a:lnTo>
                    <a:pt x="78640" y="79362"/>
                  </a:lnTo>
                  <a:lnTo>
                    <a:pt x="83198" y="69713"/>
                  </a:lnTo>
                  <a:lnTo>
                    <a:pt x="86630" y="58982"/>
                  </a:lnTo>
                  <a:lnTo>
                    <a:pt x="88732" y="47773"/>
                  </a:lnTo>
                  <a:lnTo>
                    <a:pt x="88975" y="35917"/>
                  </a:lnTo>
                  <a:lnTo>
                    <a:pt x="85146" y="2125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884601" y="1031792"/>
              <a:ext cx="135325" cy="252685"/>
            </a:xfrm>
            <a:custGeom>
              <a:avLst/>
              <a:gdLst/>
              <a:ahLst/>
              <a:cxnLst/>
              <a:rect l="0" t="0" r="0" b="0"/>
              <a:pathLst>
                <a:path w="135325" h="252685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7"/>
                  </a:lnTo>
                  <a:lnTo>
                    <a:pt x="3686" y="50487"/>
                  </a:lnTo>
                  <a:lnTo>
                    <a:pt x="5354" y="65464"/>
                  </a:lnTo>
                  <a:lnTo>
                    <a:pt x="6772" y="81182"/>
                  </a:lnTo>
                  <a:lnTo>
                    <a:pt x="8043" y="97284"/>
                  </a:lnTo>
                  <a:lnTo>
                    <a:pt x="9502" y="113308"/>
                  </a:lnTo>
                  <a:lnTo>
                    <a:pt x="11334" y="129006"/>
                  </a:lnTo>
                  <a:lnTo>
                    <a:pt x="13565" y="144323"/>
                  </a:lnTo>
                  <a:lnTo>
                    <a:pt x="16142" y="159301"/>
                  </a:lnTo>
                  <a:lnTo>
                    <a:pt x="18984" y="174009"/>
                  </a:lnTo>
                  <a:lnTo>
                    <a:pt x="21860" y="188515"/>
                  </a:lnTo>
                  <a:lnTo>
                    <a:pt x="24403" y="202876"/>
                  </a:lnTo>
                  <a:lnTo>
                    <a:pt x="26447" y="217036"/>
                  </a:lnTo>
                  <a:lnTo>
                    <a:pt x="28111" y="227589"/>
                  </a:lnTo>
                  <a:lnTo>
                    <a:pt x="29464" y="230398"/>
                  </a:lnTo>
                  <a:lnTo>
                    <a:pt x="30360" y="227044"/>
                  </a:lnTo>
                  <a:lnTo>
                    <a:pt x="31227" y="220048"/>
                  </a:lnTo>
                  <a:lnTo>
                    <a:pt x="32821" y="211533"/>
                  </a:lnTo>
                  <a:lnTo>
                    <a:pt x="35500" y="202695"/>
                  </a:lnTo>
                  <a:lnTo>
                    <a:pt x="39422" y="194041"/>
                  </a:lnTo>
                  <a:lnTo>
                    <a:pt x="44720" y="185720"/>
                  </a:lnTo>
                  <a:lnTo>
                    <a:pt x="51320" y="177742"/>
                  </a:lnTo>
                  <a:lnTo>
                    <a:pt x="59003" y="170541"/>
                  </a:lnTo>
                  <a:lnTo>
                    <a:pt x="67522" y="164974"/>
                  </a:lnTo>
                  <a:lnTo>
                    <a:pt x="76650" y="161378"/>
                  </a:lnTo>
                  <a:lnTo>
                    <a:pt x="86047" y="159775"/>
                  </a:lnTo>
                  <a:lnTo>
                    <a:pt x="95275" y="160135"/>
                  </a:lnTo>
                  <a:lnTo>
                    <a:pt x="104104" y="162235"/>
                  </a:lnTo>
                  <a:lnTo>
                    <a:pt x="112336" y="165897"/>
                  </a:lnTo>
                  <a:lnTo>
                    <a:pt x="119720" y="171087"/>
                  </a:lnTo>
                  <a:lnTo>
                    <a:pt x="126191" y="177648"/>
                  </a:lnTo>
                  <a:lnTo>
                    <a:pt x="131368" y="185320"/>
                  </a:lnTo>
                  <a:lnTo>
                    <a:pt x="134490" y="193840"/>
                  </a:lnTo>
                  <a:lnTo>
                    <a:pt x="135324" y="202968"/>
                  </a:lnTo>
                  <a:lnTo>
                    <a:pt x="133935" y="212197"/>
                  </a:lnTo>
                  <a:lnTo>
                    <a:pt x="130419" y="220781"/>
                  </a:lnTo>
                  <a:lnTo>
                    <a:pt x="125050" y="228360"/>
                  </a:lnTo>
                  <a:lnTo>
                    <a:pt x="118041" y="234769"/>
                  </a:lnTo>
                  <a:lnTo>
                    <a:pt x="109450" y="239858"/>
                  </a:lnTo>
                  <a:lnTo>
                    <a:pt x="99463" y="243688"/>
                  </a:lnTo>
                  <a:lnTo>
                    <a:pt x="88575" y="246471"/>
                  </a:lnTo>
                  <a:lnTo>
                    <a:pt x="76234" y="248740"/>
                  </a:lnTo>
                  <a:lnTo>
                    <a:pt x="59124" y="250697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010943" y="1252891"/>
              <a:ext cx="92079" cy="210571"/>
            </a:xfrm>
            <a:custGeom>
              <a:avLst/>
              <a:gdLst/>
              <a:ahLst/>
              <a:cxnLst/>
              <a:rect l="0" t="0" r="0" b="0"/>
              <a:pathLst>
                <a:path w="92079" h="210571">
                  <a:moveTo>
                    <a:pt x="84228" y="0"/>
                  </a:moveTo>
                  <a:lnTo>
                    <a:pt x="84295" y="11668"/>
                  </a:lnTo>
                  <a:lnTo>
                    <a:pt x="84935" y="22157"/>
                  </a:lnTo>
                  <a:lnTo>
                    <a:pt x="86227" y="32468"/>
                  </a:lnTo>
                  <a:lnTo>
                    <a:pt x="87914" y="43114"/>
                  </a:lnTo>
                  <a:lnTo>
                    <a:pt x="89582" y="54755"/>
                  </a:lnTo>
                  <a:lnTo>
                    <a:pt x="90990" y="67646"/>
                  </a:lnTo>
                  <a:lnTo>
                    <a:pt x="91916" y="81553"/>
                  </a:lnTo>
                  <a:lnTo>
                    <a:pt x="92078" y="95956"/>
                  </a:lnTo>
                  <a:lnTo>
                    <a:pt x="91400" y="110485"/>
                  </a:lnTo>
                  <a:lnTo>
                    <a:pt x="89807" y="124645"/>
                  </a:lnTo>
                  <a:lnTo>
                    <a:pt x="87142" y="137767"/>
                  </a:lnTo>
                  <a:lnTo>
                    <a:pt x="83415" y="149581"/>
                  </a:lnTo>
                  <a:lnTo>
                    <a:pt x="78455" y="160004"/>
                  </a:lnTo>
                  <a:lnTo>
                    <a:pt x="71845" y="168948"/>
                  </a:lnTo>
                  <a:lnTo>
                    <a:pt x="63517" y="176523"/>
                  </a:lnTo>
                  <a:lnTo>
                    <a:pt x="53911" y="183016"/>
                  </a:lnTo>
                  <a:lnTo>
                    <a:pt x="42652" y="189536"/>
                  </a:lnTo>
                  <a:lnTo>
                    <a:pt x="26514" y="19777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095171" y="114760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174441" y="1167479"/>
              <a:ext cx="120772" cy="140563"/>
            </a:xfrm>
            <a:custGeom>
              <a:avLst/>
              <a:gdLst/>
              <a:ahLst/>
              <a:cxnLst/>
              <a:rect l="0" t="0" r="0" b="0"/>
              <a:pathLst>
                <a:path w="120772" h="140563">
                  <a:moveTo>
                    <a:pt x="4958" y="53826"/>
                  </a:moveTo>
                  <a:lnTo>
                    <a:pt x="13826" y="56693"/>
                  </a:lnTo>
                  <a:lnTo>
                    <a:pt x="22813" y="58835"/>
                  </a:lnTo>
                  <a:lnTo>
                    <a:pt x="32804" y="60434"/>
                  </a:lnTo>
                  <a:lnTo>
                    <a:pt x="43611" y="61441"/>
                  </a:lnTo>
                  <a:lnTo>
                    <a:pt x="54775" y="61642"/>
                  </a:lnTo>
                  <a:lnTo>
                    <a:pt x="65971" y="60977"/>
                  </a:lnTo>
                  <a:lnTo>
                    <a:pt x="76737" y="59220"/>
                  </a:lnTo>
                  <a:lnTo>
                    <a:pt x="86425" y="55911"/>
                  </a:lnTo>
                  <a:lnTo>
                    <a:pt x="94771" y="50946"/>
                  </a:lnTo>
                  <a:lnTo>
                    <a:pt x="101371" y="44680"/>
                  </a:lnTo>
                  <a:lnTo>
                    <a:pt x="105530" y="37719"/>
                  </a:lnTo>
                  <a:lnTo>
                    <a:pt x="107099" y="30490"/>
                  </a:lnTo>
                  <a:lnTo>
                    <a:pt x="106221" y="23369"/>
                  </a:lnTo>
                  <a:lnTo>
                    <a:pt x="103057" y="16747"/>
                  </a:lnTo>
                  <a:lnTo>
                    <a:pt x="97928" y="10790"/>
                  </a:lnTo>
                  <a:lnTo>
                    <a:pt x="91081" y="5792"/>
                  </a:lnTo>
                  <a:lnTo>
                    <a:pt x="82600" y="2258"/>
                  </a:lnTo>
                  <a:lnTo>
                    <a:pt x="72687" y="329"/>
                  </a:lnTo>
                  <a:lnTo>
                    <a:pt x="61949" y="0"/>
                  </a:lnTo>
                  <a:lnTo>
                    <a:pt x="51283" y="1290"/>
                  </a:lnTo>
                  <a:lnTo>
                    <a:pt x="41191" y="4051"/>
                  </a:lnTo>
                  <a:lnTo>
                    <a:pt x="31960" y="8173"/>
                  </a:lnTo>
                  <a:lnTo>
                    <a:pt x="23831" y="13681"/>
                  </a:lnTo>
                  <a:lnTo>
                    <a:pt x="16815" y="20462"/>
                  </a:lnTo>
                  <a:lnTo>
                    <a:pt x="10916" y="28454"/>
                  </a:lnTo>
                  <a:lnTo>
                    <a:pt x="6236" y="37721"/>
                  </a:lnTo>
                  <a:lnTo>
                    <a:pt x="2722" y="48173"/>
                  </a:lnTo>
                  <a:lnTo>
                    <a:pt x="511" y="59445"/>
                  </a:lnTo>
                  <a:lnTo>
                    <a:pt x="0" y="71003"/>
                  </a:lnTo>
                  <a:lnTo>
                    <a:pt x="1250" y="82512"/>
                  </a:lnTo>
                  <a:lnTo>
                    <a:pt x="4038" y="93678"/>
                  </a:lnTo>
                  <a:lnTo>
                    <a:pt x="8043" y="104177"/>
                  </a:lnTo>
                  <a:lnTo>
                    <a:pt x="12966" y="113894"/>
                  </a:lnTo>
                  <a:lnTo>
                    <a:pt x="18880" y="122571"/>
                  </a:lnTo>
                  <a:lnTo>
                    <a:pt x="26205" y="129729"/>
                  </a:lnTo>
                  <a:lnTo>
                    <a:pt x="35054" y="135239"/>
                  </a:lnTo>
                  <a:lnTo>
                    <a:pt x="45098" y="138957"/>
                  </a:lnTo>
                  <a:lnTo>
                    <a:pt x="55757" y="140562"/>
                  </a:lnTo>
                  <a:lnTo>
                    <a:pt x="66621" y="140090"/>
                  </a:lnTo>
                  <a:lnTo>
                    <a:pt x="77235" y="137969"/>
                  </a:lnTo>
                  <a:lnTo>
                    <a:pt x="88162" y="134525"/>
                  </a:lnTo>
                  <a:lnTo>
                    <a:pt x="101473" y="128341"/>
                  </a:lnTo>
                  <a:lnTo>
                    <a:pt x="120771" y="116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354425" y="1132474"/>
              <a:ext cx="151358" cy="135531"/>
            </a:xfrm>
            <a:custGeom>
              <a:avLst/>
              <a:gdLst/>
              <a:ahLst/>
              <a:cxnLst/>
              <a:rect l="0" t="0" r="0" b="0"/>
              <a:pathLst>
                <a:path w="151358" h="135531">
                  <a:moveTo>
                    <a:pt x="88186" y="4603"/>
                  </a:moveTo>
                  <a:lnTo>
                    <a:pt x="79318" y="1804"/>
                  </a:lnTo>
                  <a:lnTo>
                    <a:pt x="70331" y="302"/>
                  </a:lnTo>
                  <a:lnTo>
                    <a:pt x="60345" y="0"/>
                  </a:lnTo>
                  <a:lnTo>
                    <a:pt x="49710" y="852"/>
                  </a:lnTo>
                  <a:lnTo>
                    <a:pt x="39195" y="2968"/>
                  </a:lnTo>
                  <a:lnTo>
                    <a:pt x="29252" y="6299"/>
                  </a:lnTo>
                  <a:lnTo>
                    <a:pt x="20311" y="10980"/>
                  </a:lnTo>
                  <a:lnTo>
                    <a:pt x="12920" y="17396"/>
                  </a:lnTo>
                  <a:lnTo>
                    <a:pt x="7221" y="25596"/>
                  </a:lnTo>
                  <a:lnTo>
                    <a:pt x="3193" y="35186"/>
                  </a:lnTo>
                  <a:lnTo>
                    <a:pt x="842" y="45531"/>
                  </a:lnTo>
                  <a:lnTo>
                    <a:pt x="0" y="56185"/>
                  </a:lnTo>
                  <a:lnTo>
                    <a:pt x="550" y="66760"/>
                  </a:lnTo>
                  <a:lnTo>
                    <a:pt x="2506" y="76854"/>
                  </a:lnTo>
                  <a:lnTo>
                    <a:pt x="5748" y="86304"/>
                  </a:lnTo>
                  <a:lnTo>
                    <a:pt x="10211" y="95140"/>
                  </a:lnTo>
                  <a:lnTo>
                    <a:pt x="15955" y="103469"/>
                  </a:lnTo>
                  <a:lnTo>
                    <a:pt x="22898" y="111402"/>
                  </a:lnTo>
                  <a:lnTo>
                    <a:pt x="31001" y="118714"/>
                  </a:lnTo>
                  <a:lnTo>
                    <a:pt x="40342" y="124874"/>
                  </a:lnTo>
                  <a:lnTo>
                    <a:pt x="50845" y="129680"/>
                  </a:lnTo>
                  <a:lnTo>
                    <a:pt x="62151" y="133076"/>
                  </a:lnTo>
                  <a:lnTo>
                    <a:pt x="73732" y="134990"/>
                  </a:lnTo>
                  <a:lnTo>
                    <a:pt x="85255" y="135530"/>
                  </a:lnTo>
                  <a:lnTo>
                    <a:pt x="96432" y="134775"/>
                  </a:lnTo>
                  <a:lnTo>
                    <a:pt x="106937" y="132681"/>
                  </a:lnTo>
                  <a:lnTo>
                    <a:pt x="116659" y="129359"/>
                  </a:lnTo>
                  <a:lnTo>
                    <a:pt x="125368" y="125333"/>
                  </a:lnTo>
                  <a:lnTo>
                    <a:pt x="133476" y="121057"/>
                  </a:lnTo>
                  <a:lnTo>
                    <a:pt x="141695" y="116160"/>
                  </a:lnTo>
                  <a:lnTo>
                    <a:pt x="151357" y="1098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592723" y="1000207"/>
              <a:ext cx="18345" cy="263213"/>
            </a:xfrm>
            <a:custGeom>
              <a:avLst/>
              <a:gdLst/>
              <a:ahLst/>
              <a:cxnLst/>
              <a:rect l="0" t="0" r="0" b="0"/>
              <a:pathLst>
                <a:path w="18345" h="263213">
                  <a:moveTo>
                    <a:pt x="7815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54"/>
                  </a:lnTo>
                  <a:lnTo>
                    <a:pt x="200" y="42695"/>
                  </a:lnTo>
                  <a:lnTo>
                    <a:pt x="0" y="56822"/>
                  </a:lnTo>
                  <a:lnTo>
                    <a:pt x="651" y="71947"/>
                  </a:lnTo>
                  <a:lnTo>
                    <a:pt x="1890" y="87809"/>
                  </a:lnTo>
                  <a:lnTo>
                    <a:pt x="3254" y="104197"/>
                  </a:lnTo>
                  <a:lnTo>
                    <a:pt x="4463" y="120954"/>
                  </a:lnTo>
                  <a:lnTo>
                    <a:pt x="5425" y="137966"/>
                  </a:lnTo>
                  <a:lnTo>
                    <a:pt x="6145" y="155152"/>
                  </a:lnTo>
                  <a:lnTo>
                    <a:pt x="6668" y="172443"/>
                  </a:lnTo>
                  <a:lnTo>
                    <a:pt x="7236" y="189428"/>
                  </a:lnTo>
                  <a:lnTo>
                    <a:pt x="8431" y="207228"/>
                  </a:lnTo>
                  <a:lnTo>
                    <a:pt x="11476" y="229644"/>
                  </a:lnTo>
                  <a:lnTo>
                    <a:pt x="18344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505782" y="1081032"/>
              <a:ext cx="178985" cy="13932"/>
            </a:xfrm>
            <a:custGeom>
              <a:avLst/>
              <a:gdLst/>
              <a:ahLst/>
              <a:cxnLst/>
              <a:rect l="0" t="0" r="0" b="0"/>
              <a:pathLst>
                <a:path w="178985" h="13932">
                  <a:moveTo>
                    <a:pt x="178984" y="13931"/>
                  </a:moveTo>
                  <a:lnTo>
                    <a:pt x="170183" y="10998"/>
                  </a:lnTo>
                  <a:lnTo>
                    <a:pt x="161836" y="8215"/>
                  </a:lnTo>
                  <a:lnTo>
                    <a:pt x="153129" y="5325"/>
                  </a:lnTo>
                  <a:lnTo>
                    <a:pt x="143662" y="2630"/>
                  </a:lnTo>
                  <a:lnTo>
                    <a:pt x="132871" y="762"/>
                  </a:lnTo>
                  <a:lnTo>
                    <a:pt x="120577" y="0"/>
                  </a:lnTo>
                  <a:lnTo>
                    <a:pt x="107084" y="140"/>
                  </a:lnTo>
                  <a:lnTo>
                    <a:pt x="92965" y="693"/>
                  </a:lnTo>
                  <a:lnTo>
                    <a:pt x="78630" y="1323"/>
                  </a:lnTo>
                  <a:lnTo>
                    <a:pt x="64492" y="1881"/>
                  </a:lnTo>
                  <a:lnTo>
                    <a:pt x="49460" y="2382"/>
                  </a:lnTo>
                  <a:lnTo>
                    <a:pt x="29985" y="2864"/>
                  </a:lnTo>
                  <a:lnTo>
                    <a:pt x="0" y="3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768994" y="1042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79523" y="1137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1641705" y="3463875"/>
            <a:ext cx="1327332" cy="558012"/>
            <a:chOff x="1641705" y="3463875"/>
            <a:chExt cx="1327332" cy="558012"/>
          </a:xfrm>
        </p:grpSpPr>
        <p:sp>
          <p:nvSpPr>
            <p:cNvPr id="109" name="Freeform 108"/>
            <p:cNvSpPr/>
            <p:nvPr/>
          </p:nvSpPr>
          <p:spPr>
            <a:xfrm>
              <a:off x="1641705" y="3522438"/>
              <a:ext cx="274427" cy="342780"/>
            </a:xfrm>
            <a:custGeom>
              <a:avLst/>
              <a:gdLst/>
              <a:ahLst/>
              <a:cxnLst/>
              <a:rect l="0" t="0" r="0" b="0"/>
              <a:pathLst>
                <a:path w="274427" h="342780">
                  <a:moveTo>
                    <a:pt x="179725" y="4608"/>
                  </a:moveTo>
                  <a:lnTo>
                    <a:pt x="170923" y="1809"/>
                  </a:lnTo>
                  <a:lnTo>
                    <a:pt x="162576" y="307"/>
                  </a:lnTo>
                  <a:lnTo>
                    <a:pt x="153878" y="0"/>
                  </a:lnTo>
                  <a:lnTo>
                    <a:pt x="144757" y="679"/>
                  </a:lnTo>
                  <a:lnTo>
                    <a:pt x="135262" y="2148"/>
                  </a:lnTo>
                  <a:lnTo>
                    <a:pt x="125470" y="4221"/>
                  </a:lnTo>
                  <a:lnTo>
                    <a:pt x="115456" y="6903"/>
                  </a:lnTo>
                  <a:lnTo>
                    <a:pt x="105282" y="10374"/>
                  </a:lnTo>
                  <a:lnTo>
                    <a:pt x="94996" y="14665"/>
                  </a:lnTo>
                  <a:lnTo>
                    <a:pt x="84632" y="19511"/>
                  </a:lnTo>
                  <a:lnTo>
                    <a:pt x="74214" y="24455"/>
                  </a:lnTo>
                  <a:lnTo>
                    <a:pt x="63765" y="29233"/>
                  </a:lnTo>
                  <a:lnTo>
                    <a:pt x="53459" y="34085"/>
                  </a:lnTo>
                  <a:lnTo>
                    <a:pt x="43613" y="39635"/>
                  </a:lnTo>
                  <a:lnTo>
                    <a:pt x="34364" y="46186"/>
                  </a:lnTo>
                  <a:lnTo>
                    <a:pt x="25849" y="53722"/>
                  </a:lnTo>
                  <a:lnTo>
                    <a:pt x="18275" y="62085"/>
                  </a:lnTo>
                  <a:lnTo>
                    <a:pt x="11672" y="71089"/>
                  </a:lnTo>
                  <a:lnTo>
                    <a:pt x="6237" y="80730"/>
                  </a:lnTo>
                  <a:lnTo>
                    <a:pt x="2410" y="91179"/>
                  </a:lnTo>
                  <a:lnTo>
                    <a:pt x="289" y="102456"/>
                  </a:lnTo>
                  <a:lnTo>
                    <a:pt x="0" y="114129"/>
                  </a:lnTo>
                  <a:lnTo>
                    <a:pt x="1850" y="125431"/>
                  </a:lnTo>
                  <a:lnTo>
                    <a:pt x="5800" y="135944"/>
                  </a:lnTo>
                  <a:lnTo>
                    <a:pt x="11536" y="145119"/>
                  </a:lnTo>
                  <a:lnTo>
                    <a:pt x="18666" y="152145"/>
                  </a:lnTo>
                  <a:lnTo>
                    <a:pt x="26827" y="156790"/>
                  </a:lnTo>
                  <a:lnTo>
                    <a:pt x="35727" y="159298"/>
                  </a:lnTo>
                  <a:lnTo>
                    <a:pt x="45146" y="160092"/>
                  </a:lnTo>
                  <a:lnTo>
                    <a:pt x="54922" y="159596"/>
                  </a:lnTo>
                  <a:lnTo>
                    <a:pt x="64943" y="158167"/>
                  </a:lnTo>
                  <a:lnTo>
                    <a:pt x="75131" y="156080"/>
                  </a:lnTo>
                  <a:lnTo>
                    <a:pt x="85435" y="153540"/>
                  </a:lnTo>
                  <a:lnTo>
                    <a:pt x="95983" y="150856"/>
                  </a:lnTo>
                  <a:lnTo>
                    <a:pt x="107057" y="148434"/>
                  </a:lnTo>
                  <a:lnTo>
                    <a:pt x="118770" y="146481"/>
                  </a:lnTo>
                  <a:lnTo>
                    <a:pt x="131079" y="145340"/>
                  </a:lnTo>
                  <a:lnTo>
                    <a:pt x="143873" y="145555"/>
                  </a:lnTo>
                  <a:lnTo>
                    <a:pt x="157032" y="147297"/>
                  </a:lnTo>
                  <a:lnTo>
                    <a:pt x="170293" y="150416"/>
                  </a:lnTo>
                  <a:lnTo>
                    <a:pt x="183269" y="154644"/>
                  </a:lnTo>
                  <a:lnTo>
                    <a:pt x="195772" y="159712"/>
                  </a:lnTo>
                  <a:lnTo>
                    <a:pt x="207794" y="165552"/>
                  </a:lnTo>
                  <a:lnTo>
                    <a:pt x="219407" y="172295"/>
                  </a:lnTo>
                  <a:lnTo>
                    <a:pt x="230694" y="179944"/>
                  </a:lnTo>
                  <a:lnTo>
                    <a:pt x="241411" y="188538"/>
                  </a:lnTo>
                  <a:lnTo>
                    <a:pt x="251009" y="198217"/>
                  </a:lnTo>
                  <a:lnTo>
                    <a:pt x="259271" y="208953"/>
                  </a:lnTo>
                  <a:lnTo>
                    <a:pt x="265972" y="220588"/>
                  </a:lnTo>
                  <a:lnTo>
                    <a:pt x="270724" y="232922"/>
                  </a:lnTo>
                  <a:lnTo>
                    <a:pt x="273507" y="245764"/>
                  </a:lnTo>
                  <a:lnTo>
                    <a:pt x="274426" y="258641"/>
                  </a:lnTo>
                  <a:lnTo>
                    <a:pt x="273538" y="270826"/>
                  </a:lnTo>
                  <a:lnTo>
                    <a:pt x="271052" y="281982"/>
                  </a:lnTo>
                  <a:lnTo>
                    <a:pt x="267114" y="292114"/>
                  </a:lnTo>
                  <a:lnTo>
                    <a:pt x="261731" y="301388"/>
                  </a:lnTo>
                  <a:lnTo>
                    <a:pt x="255034" y="309995"/>
                  </a:lnTo>
                  <a:lnTo>
                    <a:pt x="247098" y="317947"/>
                  </a:lnTo>
                  <a:lnTo>
                    <a:pt x="237869" y="325076"/>
                  </a:lnTo>
                  <a:lnTo>
                    <a:pt x="227433" y="331349"/>
                  </a:lnTo>
                  <a:lnTo>
                    <a:pt x="215831" y="336546"/>
                  </a:lnTo>
                  <a:lnTo>
                    <a:pt x="202988" y="340208"/>
                  </a:lnTo>
                  <a:lnTo>
                    <a:pt x="188980" y="342223"/>
                  </a:lnTo>
                  <a:lnTo>
                    <a:pt x="174168" y="342779"/>
                  </a:lnTo>
                  <a:lnTo>
                    <a:pt x="159079" y="342171"/>
                  </a:lnTo>
                  <a:lnTo>
                    <a:pt x="144053" y="340687"/>
                  </a:lnTo>
                  <a:lnTo>
                    <a:pt x="129540" y="338405"/>
                  </a:lnTo>
                  <a:lnTo>
                    <a:pt x="116174" y="335204"/>
                  </a:lnTo>
                  <a:lnTo>
                    <a:pt x="104183" y="331095"/>
                  </a:lnTo>
                  <a:lnTo>
                    <a:pt x="93301" y="326372"/>
                  </a:lnTo>
                  <a:lnTo>
                    <a:pt x="82983" y="321509"/>
                  </a:lnTo>
                  <a:lnTo>
                    <a:pt x="72863" y="316795"/>
                  </a:lnTo>
                  <a:lnTo>
                    <a:pt x="63214" y="312282"/>
                  </a:lnTo>
                  <a:lnTo>
                    <a:pt x="53915" y="307330"/>
                  </a:lnTo>
                  <a:lnTo>
                    <a:pt x="44141" y="300393"/>
                  </a:lnTo>
                  <a:lnTo>
                    <a:pt x="32326" y="288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980588" y="3748145"/>
              <a:ext cx="105657" cy="122921"/>
            </a:xfrm>
            <a:custGeom>
              <a:avLst/>
              <a:gdLst/>
              <a:ahLst/>
              <a:cxnLst/>
              <a:rect l="0" t="0" r="0" b="0"/>
              <a:pathLst>
                <a:path w="105657" h="122921">
                  <a:moveTo>
                    <a:pt x="9298" y="0"/>
                  </a:moveTo>
                  <a:lnTo>
                    <a:pt x="6431" y="8868"/>
                  </a:lnTo>
                  <a:lnTo>
                    <a:pt x="4289" y="17855"/>
                  </a:lnTo>
                  <a:lnTo>
                    <a:pt x="2686" y="27850"/>
                  </a:lnTo>
                  <a:lnTo>
                    <a:pt x="1505" y="38831"/>
                  </a:lnTo>
                  <a:lnTo>
                    <a:pt x="657" y="50642"/>
                  </a:lnTo>
                  <a:lnTo>
                    <a:pt x="68" y="63092"/>
                  </a:lnTo>
                  <a:lnTo>
                    <a:pt x="0" y="75684"/>
                  </a:lnTo>
                  <a:lnTo>
                    <a:pt x="1012" y="87668"/>
                  </a:lnTo>
                  <a:lnTo>
                    <a:pt x="3334" y="98670"/>
                  </a:lnTo>
                  <a:lnTo>
                    <a:pt x="7200" y="108188"/>
                  </a:lnTo>
                  <a:lnTo>
                    <a:pt x="13002" y="115452"/>
                  </a:lnTo>
                  <a:lnTo>
                    <a:pt x="20752" y="120255"/>
                  </a:lnTo>
                  <a:lnTo>
                    <a:pt x="29854" y="122700"/>
                  </a:lnTo>
                  <a:lnTo>
                    <a:pt x="39333" y="122920"/>
                  </a:lnTo>
                  <a:lnTo>
                    <a:pt x="48589" y="121212"/>
                  </a:lnTo>
                  <a:lnTo>
                    <a:pt x="57409" y="117646"/>
                  </a:lnTo>
                  <a:lnTo>
                    <a:pt x="65785" y="111988"/>
                  </a:lnTo>
                  <a:lnTo>
                    <a:pt x="73782" y="104301"/>
                  </a:lnTo>
                  <a:lnTo>
                    <a:pt x="81321" y="95057"/>
                  </a:lnTo>
                  <a:lnTo>
                    <a:pt x="88173" y="84944"/>
                  </a:lnTo>
                  <a:lnTo>
                    <a:pt x="94260" y="74441"/>
                  </a:lnTo>
                  <a:lnTo>
                    <a:pt x="99332" y="63797"/>
                  </a:lnTo>
                  <a:lnTo>
                    <a:pt x="102910" y="53126"/>
                  </a:lnTo>
                  <a:lnTo>
                    <a:pt x="104874" y="42482"/>
                  </a:lnTo>
                  <a:lnTo>
                    <a:pt x="105561" y="32333"/>
                  </a:lnTo>
                  <a:lnTo>
                    <a:pt x="105656" y="22570"/>
                  </a:lnTo>
                  <a:lnTo>
                    <a:pt x="105168" y="12339"/>
                  </a:lnTo>
                  <a:lnTo>
                    <a:pt x="1040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153734" y="3590217"/>
              <a:ext cx="151666" cy="215769"/>
            </a:xfrm>
            <a:custGeom>
              <a:avLst/>
              <a:gdLst/>
              <a:ahLst/>
              <a:cxnLst/>
              <a:rect l="0" t="0" r="0" b="0"/>
              <a:pathLst>
                <a:path w="151666" h="215769">
                  <a:moveTo>
                    <a:pt x="4608" y="0"/>
                  </a:moveTo>
                  <a:lnTo>
                    <a:pt x="1808" y="11668"/>
                  </a:lnTo>
                  <a:lnTo>
                    <a:pt x="306" y="22157"/>
                  </a:lnTo>
                  <a:lnTo>
                    <a:pt x="0" y="32463"/>
                  </a:lnTo>
                  <a:lnTo>
                    <a:pt x="679" y="42937"/>
                  </a:lnTo>
                  <a:lnTo>
                    <a:pt x="2147" y="53929"/>
                  </a:lnTo>
                  <a:lnTo>
                    <a:pt x="4216" y="65572"/>
                  </a:lnTo>
                  <a:lnTo>
                    <a:pt x="6725" y="77826"/>
                  </a:lnTo>
                  <a:lnTo>
                    <a:pt x="9548" y="90580"/>
                  </a:lnTo>
                  <a:lnTo>
                    <a:pt x="12585" y="103716"/>
                  </a:lnTo>
                  <a:lnTo>
                    <a:pt x="15606" y="117129"/>
                  </a:lnTo>
                  <a:lnTo>
                    <a:pt x="18253" y="130740"/>
                  </a:lnTo>
                  <a:lnTo>
                    <a:pt x="20379" y="144398"/>
                  </a:lnTo>
                  <a:lnTo>
                    <a:pt x="22443" y="154928"/>
                  </a:lnTo>
                  <a:lnTo>
                    <a:pt x="25133" y="158759"/>
                  </a:lnTo>
                  <a:lnTo>
                    <a:pt x="28558" y="157728"/>
                  </a:lnTo>
                  <a:lnTo>
                    <a:pt x="32918" y="153937"/>
                  </a:lnTo>
                  <a:lnTo>
                    <a:pt x="38465" y="148662"/>
                  </a:lnTo>
                  <a:lnTo>
                    <a:pt x="45208" y="142611"/>
                  </a:lnTo>
                  <a:lnTo>
                    <a:pt x="53143" y="136643"/>
                  </a:lnTo>
                  <a:lnTo>
                    <a:pt x="62356" y="131872"/>
                  </a:lnTo>
                  <a:lnTo>
                    <a:pt x="72764" y="128790"/>
                  </a:lnTo>
                  <a:lnTo>
                    <a:pt x="84004" y="127352"/>
                  </a:lnTo>
                  <a:lnTo>
                    <a:pt x="95538" y="127287"/>
                  </a:lnTo>
                  <a:lnTo>
                    <a:pt x="107025" y="128285"/>
                  </a:lnTo>
                  <a:lnTo>
                    <a:pt x="118006" y="130391"/>
                  </a:lnTo>
                  <a:lnTo>
                    <a:pt x="127849" y="133999"/>
                  </a:lnTo>
                  <a:lnTo>
                    <a:pt x="136307" y="139203"/>
                  </a:lnTo>
                  <a:lnTo>
                    <a:pt x="143155" y="145985"/>
                  </a:lnTo>
                  <a:lnTo>
                    <a:pt x="148014" y="154363"/>
                  </a:lnTo>
                  <a:lnTo>
                    <a:pt x="150866" y="164175"/>
                  </a:lnTo>
                  <a:lnTo>
                    <a:pt x="151665" y="174660"/>
                  </a:lnTo>
                  <a:lnTo>
                    <a:pt x="150164" y="184618"/>
                  </a:lnTo>
                  <a:lnTo>
                    <a:pt x="146449" y="193412"/>
                  </a:lnTo>
                  <a:lnTo>
                    <a:pt x="140702" y="200787"/>
                  </a:lnTo>
                  <a:lnTo>
                    <a:pt x="133033" y="206598"/>
                  </a:lnTo>
                  <a:lnTo>
                    <a:pt x="123697" y="210944"/>
                  </a:lnTo>
                  <a:lnTo>
                    <a:pt x="113193" y="213914"/>
                  </a:lnTo>
                  <a:lnTo>
                    <a:pt x="102159" y="215483"/>
                  </a:lnTo>
                  <a:lnTo>
                    <a:pt x="91007" y="215768"/>
                  </a:lnTo>
                  <a:lnTo>
                    <a:pt x="79984" y="214961"/>
                  </a:lnTo>
                  <a:lnTo>
                    <a:pt x="67987" y="213068"/>
                  </a:lnTo>
                  <a:lnTo>
                    <a:pt x="51732" y="208805"/>
                  </a:lnTo>
                  <a:lnTo>
                    <a:pt x="25665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337326" y="3758673"/>
              <a:ext cx="90081" cy="263214"/>
            </a:xfrm>
            <a:custGeom>
              <a:avLst/>
              <a:gdLst/>
              <a:ahLst/>
              <a:cxnLst/>
              <a:rect l="0" t="0" r="0" b="0"/>
              <a:pathLst>
                <a:path w="90081" h="263214">
                  <a:moveTo>
                    <a:pt x="63171" y="0"/>
                  </a:moveTo>
                  <a:lnTo>
                    <a:pt x="63305" y="14468"/>
                  </a:lnTo>
                  <a:lnTo>
                    <a:pt x="64585" y="26458"/>
                  </a:lnTo>
                  <a:lnTo>
                    <a:pt x="67174" y="37076"/>
                  </a:lnTo>
                  <a:lnTo>
                    <a:pt x="70721" y="47044"/>
                  </a:lnTo>
                  <a:lnTo>
                    <a:pt x="74705" y="57216"/>
                  </a:lnTo>
                  <a:lnTo>
                    <a:pt x="78780" y="68048"/>
                  </a:lnTo>
                  <a:lnTo>
                    <a:pt x="82629" y="79791"/>
                  </a:lnTo>
                  <a:lnTo>
                    <a:pt x="85899" y="92667"/>
                  </a:lnTo>
                  <a:lnTo>
                    <a:pt x="88451" y="106661"/>
                  </a:lnTo>
                  <a:lnTo>
                    <a:pt x="90009" y="121280"/>
                  </a:lnTo>
                  <a:lnTo>
                    <a:pt x="90080" y="135698"/>
                  </a:lnTo>
                  <a:lnTo>
                    <a:pt x="88530" y="149458"/>
                  </a:lnTo>
                  <a:lnTo>
                    <a:pt x="85371" y="162304"/>
                  </a:lnTo>
                  <a:lnTo>
                    <a:pt x="80585" y="174012"/>
                  </a:lnTo>
                  <a:lnTo>
                    <a:pt x="74333" y="184589"/>
                  </a:lnTo>
                  <a:lnTo>
                    <a:pt x="67052" y="194200"/>
                  </a:lnTo>
                  <a:lnTo>
                    <a:pt x="59336" y="203058"/>
                  </a:lnTo>
                  <a:lnTo>
                    <a:pt x="51559" y="211359"/>
                  </a:lnTo>
                  <a:lnTo>
                    <a:pt x="43884" y="219258"/>
                  </a:lnTo>
                  <a:lnTo>
                    <a:pt x="36350" y="226877"/>
                  </a:lnTo>
                  <a:lnTo>
                    <a:pt x="28959" y="234294"/>
                  </a:lnTo>
                  <a:lnTo>
                    <a:pt x="21988" y="241267"/>
                  </a:lnTo>
                  <a:lnTo>
                    <a:pt x="15317" y="247932"/>
                  </a:lnTo>
                  <a:lnTo>
                    <a:pt x="8359" y="25487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379440" y="365338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472817" y="3663580"/>
              <a:ext cx="148779" cy="162055"/>
            </a:xfrm>
            <a:custGeom>
              <a:avLst/>
              <a:gdLst/>
              <a:ahLst/>
              <a:cxnLst/>
              <a:rect l="0" t="0" r="0" b="0"/>
              <a:pathLst>
                <a:path w="148779" h="162055">
                  <a:moveTo>
                    <a:pt x="1380" y="74036"/>
                  </a:moveTo>
                  <a:lnTo>
                    <a:pt x="13048" y="71102"/>
                  </a:lnTo>
                  <a:lnTo>
                    <a:pt x="23537" y="68320"/>
                  </a:lnTo>
                  <a:lnTo>
                    <a:pt x="33834" y="65416"/>
                  </a:lnTo>
                  <a:lnTo>
                    <a:pt x="43962" y="62203"/>
                  </a:lnTo>
                  <a:lnTo>
                    <a:pt x="53657" y="58390"/>
                  </a:lnTo>
                  <a:lnTo>
                    <a:pt x="62780" y="53863"/>
                  </a:lnTo>
                  <a:lnTo>
                    <a:pt x="70864" y="48355"/>
                  </a:lnTo>
                  <a:lnTo>
                    <a:pt x="77081" y="41370"/>
                  </a:lnTo>
                  <a:lnTo>
                    <a:pt x="81131" y="32797"/>
                  </a:lnTo>
                  <a:lnTo>
                    <a:pt x="82713" y="23464"/>
                  </a:lnTo>
                  <a:lnTo>
                    <a:pt x="81280" y="14887"/>
                  </a:lnTo>
                  <a:lnTo>
                    <a:pt x="76840" y="7879"/>
                  </a:lnTo>
                  <a:lnTo>
                    <a:pt x="70149" y="2873"/>
                  </a:lnTo>
                  <a:lnTo>
                    <a:pt x="62380" y="265"/>
                  </a:lnTo>
                  <a:lnTo>
                    <a:pt x="54315" y="0"/>
                  </a:lnTo>
                  <a:lnTo>
                    <a:pt x="46313" y="1720"/>
                  </a:lnTo>
                  <a:lnTo>
                    <a:pt x="38496" y="4985"/>
                  </a:lnTo>
                  <a:lnTo>
                    <a:pt x="30877" y="9402"/>
                  </a:lnTo>
                  <a:lnTo>
                    <a:pt x="23593" y="14970"/>
                  </a:lnTo>
                  <a:lnTo>
                    <a:pt x="16913" y="22062"/>
                  </a:lnTo>
                  <a:lnTo>
                    <a:pt x="10941" y="30753"/>
                  </a:lnTo>
                  <a:lnTo>
                    <a:pt x="5946" y="40691"/>
                  </a:lnTo>
                  <a:lnTo>
                    <a:pt x="2420" y="51279"/>
                  </a:lnTo>
                  <a:lnTo>
                    <a:pt x="495" y="62109"/>
                  </a:lnTo>
                  <a:lnTo>
                    <a:pt x="0" y="73143"/>
                  </a:lnTo>
                  <a:lnTo>
                    <a:pt x="647" y="84610"/>
                  </a:lnTo>
                  <a:lnTo>
                    <a:pt x="2163" y="96609"/>
                  </a:lnTo>
                  <a:lnTo>
                    <a:pt x="4636" y="108786"/>
                  </a:lnTo>
                  <a:lnTo>
                    <a:pt x="8497" y="120435"/>
                  </a:lnTo>
                  <a:lnTo>
                    <a:pt x="13876" y="131188"/>
                  </a:lnTo>
                  <a:lnTo>
                    <a:pt x="20777" y="140696"/>
                  </a:lnTo>
                  <a:lnTo>
                    <a:pt x="29236" y="148479"/>
                  </a:lnTo>
                  <a:lnTo>
                    <a:pt x="39111" y="154446"/>
                  </a:lnTo>
                  <a:lnTo>
                    <a:pt x="49979" y="158656"/>
                  </a:lnTo>
                  <a:lnTo>
                    <a:pt x="61257" y="161130"/>
                  </a:lnTo>
                  <a:lnTo>
                    <a:pt x="72575" y="162054"/>
                  </a:lnTo>
                  <a:lnTo>
                    <a:pt x="83612" y="161560"/>
                  </a:lnTo>
                  <a:lnTo>
                    <a:pt x="94022" y="159642"/>
                  </a:lnTo>
                  <a:lnTo>
                    <a:pt x="103685" y="156433"/>
                  </a:lnTo>
                  <a:lnTo>
                    <a:pt x="112553" y="152285"/>
                  </a:lnTo>
                  <a:lnTo>
                    <a:pt x="121529" y="147170"/>
                  </a:lnTo>
                  <a:lnTo>
                    <a:pt x="132520" y="139525"/>
                  </a:lnTo>
                  <a:lnTo>
                    <a:pt x="148778" y="126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638299" y="3659318"/>
              <a:ext cx="120168" cy="141464"/>
            </a:xfrm>
            <a:custGeom>
              <a:avLst/>
              <a:gdLst/>
              <a:ahLst/>
              <a:cxnLst/>
              <a:rect l="0" t="0" r="0" b="0"/>
              <a:pathLst>
                <a:path w="120168" h="141464">
                  <a:moveTo>
                    <a:pt x="78053" y="4599"/>
                  </a:moveTo>
                  <a:lnTo>
                    <a:pt x="69252" y="1799"/>
                  </a:lnTo>
                  <a:lnTo>
                    <a:pt x="60905" y="297"/>
                  </a:lnTo>
                  <a:lnTo>
                    <a:pt x="52211" y="0"/>
                  </a:lnTo>
                  <a:lnTo>
                    <a:pt x="43263" y="1024"/>
                  </a:lnTo>
                  <a:lnTo>
                    <a:pt x="34416" y="3789"/>
                  </a:lnTo>
                  <a:lnTo>
                    <a:pt x="25886" y="8369"/>
                  </a:lnTo>
                  <a:lnTo>
                    <a:pt x="18043" y="14703"/>
                  </a:lnTo>
                  <a:lnTo>
                    <a:pt x="11463" y="22766"/>
                  </a:lnTo>
                  <a:lnTo>
                    <a:pt x="6344" y="32369"/>
                  </a:lnTo>
                  <a:lnTo>
                    <a:pt x="2721" y="43051"/>
                  </a:lnTo>
                  <a:lnTo>
                    <a:pt x="649" y="54205"/>
                  </a:lnTo>
                  <a:lnTo>
                    <a:pt x="0" y="65442"/>
                  </a:lnTo>
                  <a:lnTo>
                    <a:pt x="680" y="76595"/>
                  </a:lnTo>
                  <a:lnTo>
                    <a:pt x="2722" y="87616"/>
                  </a:lnTo>
                  <a:lnTo>
                    <a:pt x="6023" y="98501"/>
                  </a:lnTo>
                  <a:lnTo>
                    <a:pt x="10526" y="108948"/>
                  </a:lnTo>
                  <a:lnTo>
                    <a:pt x="16297" y="118364"/>
                  </a:lnTo>
                  <a:lnTo>
                    <a:pt x="23253" y="126505"/>
                  </a:lnTo>
                  <a:lnTo>
                    <a:pt x="31195" y="133124"/>
                  </a:lnTo>
                  <a:lnTo>
                    <a:pt x="39896" y="137822"/>
                  </a:lnTo>
                  <a:lnTo>
                    <a:pt x="49155" y="140568"/>
                  </a:lnTo>
                  <a:lnTo>
                    <a:pt x="58812" y="141463"/>
                  </a:lnTo>
                  <a:lnTo>
                    <a:pt x="68747" y="140559"/>
                  </a:lnTo>
                  <a:lnTo>
                    <a:pt x="78860" y="138075"/>
                  </a:lnTo>
                  <a:lnTo>
                    <a:pt x="88636" y="134631"/>
                  </a:lnTo>
                  <a:lnTo>
                    <a:pt x="98099" y="130818"/>
                  </a:lnTo>
                  <a:lnTo>
                    <a:pt x="108079" y="126306"/>
                  </a:lnTo>
                  <a:lnTo>
                    <a:pt x="120167" y="120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803293" y="3463875"/>
              <a:ext cx="39402" cy="326385"/>
            </a:xfrm>
            <a:custGeom>
              <a:avLst/>
              <a:gdLst/>
              <a:ahLst/>
              <a:cxnLst/>
              <a:rect l="0" t="0" r="0" b="0"/>
              <a:pathLst>
                <a:path w="39402" h="326385">
                  <a:moveTo>
                    <a:pt x="7815" y="0"/>
                  </a:moveTo>
                  <a:lnTo>
                    <a:pt x="4948" y="9002"/>
                  </a:lnTo>
                  <a:lnTo>
                    <a:pt x="2807" y="19270"/>
                  </a:lnTo>
                  <a:lnTo>
                    <a:pt x="1208" y="31858"/>
                  </a:lnTo>
                  <a:lnTo>
                    <a:pt x="200" y="46559"/>
                  </a:lnTo>
                  <a:lnTo>
                    <a:pt x="0" y="63003"/>
                  </a:lnTo>
                  <a:lnTo>
                    <a:pt x="651" y="80785"/>
                  </a:lnTo>
                  <a:lnTo>
                    <a:pt x="1890" y="99224"/>
                  </a:lnTo>
                  <a:lnTo>
                    <a:pt x="3254" y="117423"/>
                  </a:lnTo>
                  <a:lnTo>
                    <a:pt x="4468" y="134914"/>
                  </a:lnTo>
                  <a:lnTo>
                    <a:pt x="5602" y="151772"/>
                  </a:lnTo>
                  <a:lnTo>
                    <a:pt x="6971" y="168398"/>
                  </a:lnTo>
                  <a:lnTo>
                    <a:pt x="8743" y="185064"/>
                  </a:lnTo>
                  <a:lnTo>
                    <a:pt x="10933" y="201718"/>
                  </a:lnTo>
                  <a:lnTo>
                    <a:pt x="13483" y="218067"/>
                  </a:lnTo>
                  <a:lnTo>
                    <a:pt x="16312" y="233956"/>
                  </a:lnTo>
                  <a:lnTo>
                    <a:pt x="19348" y="249220"/>
                  </a:lnTo>
                  <a:lnTo>
                    <a:pt x="22533" y="263625"/>
                  </a:lnTo>
                  <a:lnTo>
                    <a:pt x="25816" y="277114"/>
                  </a:lnTo>
                  <a:lnTo>
                    <a:pt x="29014" y="289347"/>
                  </a:lnTo>
                  <a:lnTo>
                    <a:pt x="32121" y="300817"/>
                  </a:lnTo>
                  <a:lnTo>
                    <a:pt x="35409" y="312532"/>
                  </a:lnTo>
                  <a:lnTo>
                    <a:pt x="39401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674238" y="3579689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5968" y="0"/>
                  </a:lnTo>
                  <a:lnTo>
                    <a:pt x="182697" y="0"/>
                  </a:lnTo>
                  <a:lnTo>
                    <a:pt x="169496" y="4"/>
                  </a:lnTo>
                  <a:lnTo>
                    <a:pt x="156154" y="177"/>
                  </a:lnTo>
                  <a:lnTo>
                    <a:pt x="142645" y="825"/>
                  </a:lnTo>
                  <a:lnTo>
                    <a:pt x="128987" y="2078"/>
                  </a:lnTo>
                  <a:lnTo>
                    <a:pt x="115048" y="3904"/>
                  </a:lnTo>
                  <a:lnTo>
                    <a:pt x="100550" y="6200"/>
                  </a:lnTo>
                  <a:lnTo>
                    <a:pt x="85403" y="8852"/>
                  </a:lnTo>
                  <a:lnTo>
                    <a:pt x="70030" y="11609"/>
                  </a:lnTo>
                  <a:lnTo>
                    <a:pt x="53571" y="14364"/>
                  </a:lnTo>
                  <a:lnTo>
                    <a:pt x="32339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958507" y="352704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958507" y="367444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1836658" y="664339"/>
            <a:ext cx="353270" cy="25912"/>
          </a:xfrm>
          <a:custGeom>
            <a:avLst/>
            <a:gdLst/>
            <a:ahLst/>
            <a:cxnLst/>
            <a:rect l="0" t="0" r="0" b="0"/>
            <a:pathLst>
              <a:path w="353270" h="25912">
                <a:moveTo>
                  <a:pt x="353269" y="20013"/>
                </a:moveTo>
                <a:lnTo>
                  <a:pt x="344468" y="22813"/>
                </a:lnTo>
                <a:lnTo>
                  <a:pt x="336121" y="24314"/>
                </a:lnTo>
                <a:lnTo>
                  <a:pt x="327413" y="24625"/>
                </a:lnTo>
                <a:lnTo>
                  <a:pt x="317947" y="24119"/>
                </a:lnTo>
                <a:lnTo>
                  <a:pt x="307155" y="23300"/>
                </a:lnTo>
                <a:lnTo>
                  <a:pt x="294861" y="22484"/>
                </a:lnTo>
                <a:lnTo>
                  <a:pt x="281369" y="21800"/>
                </a:lnTo>
                <a:lnTo>
                  <a:pt x="267250" y="21274"/>
                </a:lnTo>
                <a:lnTo>
                  <a:pt x="252905" y="20888"/>
                </a:lnTo>
                <a:lnTo>
                  <a:pt x="238530" y="20613"/>
                </a:lnTo>
                <a:lnTo>
                  <a:pt x="224200" y="20421"/>
                </a:lnTo>
                <a:lnTo>
                  <a:pt x="209933" y="20289"/>
                </a:lnTo>
                <a:lnTo>
                  <a:pt x="195727" y="20199"/>
                </a:lnTo>
                <a:lnTo>
                  <a:pt x="181569" y="20138"/>
                </a:lnTo>
                <a:lnTo>
                  <a:pt x="167441" y="20097"/>
                </a:lnTo>
                <a:lnTo>
                  <a:pt x="153172" y="20069"/>
                </a:lnTo>
                <a:lnTo>
                  <a:pt x="138446" y="20050"/>
                </a:lnTo>
                <a:lnTo>
                  <a:pt x="123123" y="20038"/>
                </a:lnTo>
                <a:lnTo>
                  <a:pt x="107069" y="20030"/>
                </a:lnTo>
                <a:lnTo>
                  <a:pt x="90074" y="20024"/>
                </a:lnTo>
                <a:lnTo>
                  <a:pt x="72128" y="20025"/>
                </a:lnTo>
                <a:lnTo>
                  <a:pt x="53686" y="20195"/>
                </a:lnTo>
                <a:lnTo>
                  <a:pt x="35539" y="20842"/>
                </a:lnTo>
                <a:lnTo>
                  <a:pt x="18208" y="22094"/>
                </a:lnTo>
                <a:lnTo>
                  <a:pt x="5001" y="23897"/>
                </a:lnTo>
                <a:lnTo>
                  <a:pt x="0" y="25505"/>
                </a:lnTo>
                <a:lnTo>
                  <a:pt x="1911" y="25911"/>
                </a:lnTo>
                <a:lnTo>
                  <a:pt x="8228" y="25113"/>
                </a:lnTo>
                <a:lnTo>
                  <a:pt x="16905" y="23424"/>
                </a:lnTo>
                <a:lnTo>
                  <a:pt x="26728" y="21130"/>
                </a:lnTo>
                <a:lnTo>
                  <a:pt x="37393" y="18596"/>
                </a:lnTo>
                <a:lnTo>
                  <a:pt x="49212" y="16269"/>
                </a:lnTo>
                <a:lnTo>
                  <a:pt x="62315" y="14367"/>
                </a:lnTo>
                <a:lnTo>
                  <a:pt x="76742" y="12919"/>
                </a:lnTo>
                <a:lnTo>
                  <a:pt x="92577" y="11863"/>
                </a:lnTo>
                <a:lnTo>
                  <a:pt x="109709" y="11109"/>
                </a:lnTo>
                <a:lnTo>
                  <a:pt x="127420" y="10415"/>
                </a:lnTo>
                <a:lnTo>
                  <a:pt x="144536" y="9408"/>
                </a:lnTo>
                <a:lnTo>
                  <a:pt x="160453" y="7919"/>
                </a:lnTo>
                <a:lnTo>
                  <a:pt x="175256" y="6274"/>
                </a:lnTo>
                <a:lnTo>
                  <a:pt x="189425" y="5162"/>
                </a:lnTo>
                <a:lnTo>
                  <a:pt x="203329" y="4933"/>
                </a:lnTo>
                <a:lnTo>
                  <a:pt x="217162" y="5442"/>
                </a:lnTo>
                <a:lnTo>
                  <a:pt x="231004" y="6249"/>
                </a:lnTo>
                <a:lnTo>
                  <a:pt x="244886" y="7051"/>
                </a:lnTo>
                <a:lnTo>
                  <a:pt x="258976" y="7724"/>
                </a:lnTo>
                <a:lnTo>
                  <a:pt x="273574" y="8242"/>
                </a:lnTo>
                <a:lnTo>
                  <a:pt x="288798" y="8622"/>
                </a:lnTo>
                <a:lnTo>
                  <a:pt x="304445" y="8893"/>
                </a:lnTo>
                <a:lnTo>
                  <a:pt x="320102" y="9082"/>
                </a:lnTo>
                <a:lnTo>
                  <a:pt x="335438" y="9212"/>
                </a:lnTo>
                <a:lnTo>
                  <a:pt x="347397" y="9306"/>
                </a:lnTo>
                <a:lnTo>
                  <a:pt x="351957" y="9374"/>
                </a:lnTo>
                <a:lnTo>
                  <a:pt x="349947" y="9419"/>
                </a:lnTo>
                <a:lnTo>
                  <a:pt x="343471" y="9441"/>
                </a:lnTo>
                <a:lnTo>
                  <a:pt x="334186" y="9283"/>
                </a:lnTo>
                <a:lnTo>
                  <a:pt x="323160" y="8644"/>
                </a:lnTo>
                <a:lnTo>
                  <a:pt x="311045" y="7401"/>
                </a:lnTo>
                <a:lnTo>
                  <a:pt x="298078" y="5752"/>
                </a:lnTo>
                <a:lnTo>
                  <a:pt x="284202" y="4105"/>
                </a:lnTo>
                <a:lnTo>
                  <a:pt x="269436" y="2704"/>
                </a:lnTo>
                <a:lnTo>
                  <a:pt x="253748" y="1612"/>
                </a:lnTo>
                <a:lnTo>
                  <a:pt x="236995" y="804"/>
                </a:lnTo>
                <a:lnTo>
                  <a:pt x="219209" y="231"/>
                </a:lnTo>
                <a:lnTo>
                  <a:pt x="200874" y="0"/>
                </a:lnTo>
                <a:lnTo>
                  <a:pt x="182798" y="368"/>
                </a:lnTo>
                <a:lnTo>
                  <a:pt x="165417" y="1426"/>
                </a:lnTo>
                <a:lnTo>
                  <a:pt x="148645" y="2949"/>
                </a:lnTo>
                <a:lnTo>
                  <a:pt x="132083" y="4510"/>
                </a:lnTo>
                <a:lnTo>
                  <a:pt x="115467" y="5854"/>
                </a:lnTo>
                <a:lnTo>
                  <a:pt x="98872" y="6909"/>
                </a:lnTo>
                <a:lnTo>
                  <a:pt x="80697" y="7806"/>
                </a:lnTo>
                <a:lnTo>
                  <a:pt x="55988" y="8620"/>
                </a:lnTo>
                <a:lnTo>
                  <a:pt x="16357" y="948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8" name="Group 137"/>
          <p:cNvGrpSpPr/>
          <p:nvPr/>
        </p:nvGrpSpPr>
        <p:grpSpPr>
          <a:xfrm>
            <a:off x="3035085" y="932968"/>
            <a:ext cx="3081973" cy="614722"/>
            <a:chOff x="3035085" y="932968"/>
            <a:chExt cx="3081973" cy="614722"/>
          </a:xfrm>
        </p:grpSpPr>
        <p:sp>
          <p:nvSpPr>
            <p:cNvPr id="122" name="Freeform 121"/>
            <p:cNvSpPr/>
            <p:nvPr/>
          </p:nvSpPr>
          <p:spPr>
            <a:xfrm>
              <a:off x="3035085" y="1023977"/>
              <a:ext cx="260345" cy="267083"/>
            </a:xfrm>
            <a:custGeom>
              <a:avLst/>
              <a:gdLst/>
              <a:ahLst/>
              <a:cxnLst/>
              <a:rect l="0" t="0" r="0" b="0"/>
              <a:pathLst>
                <a:path w="260345" h="267083">
                  <a:moveTo>
                    <a:pt x="228749" y="7815"/>
                  </a:moveTo>
                  <a:lnTo>
                    <a:pt x="219813" y="4949"/>
                  </a:lnTo>
                  <a:lnTo>
                    <a:pt x="210186" y="2807"/>
                  </a:lnTo>
                  <a:lnTo>
                    <a:pt x="198904" y="1208"/>
                  </a:lnTo>
                  <a:lnTo>
                    <a:pt x="186409" y="200"/>
                  </a:lnTo>
                  <a:lnTo>
                    <a:pt x="173578" y="0"/>
                  </a:lnTo>
                  <a:lnTo>
                    <a:pt x="160954" y="651"/>
                  </a:lnTo>
                  <a:lnTo>
                    <a:pt x="148571" y="1890"/>
                  </a:lnTo>
                  <a:lnTo>
                    <a:pt x="136128" y="3254"/>
                  </a:lnTo>
                  <a:lnTo>
                    <a:pt x="123434" y="4468"/>
                  </a:lnTo>
                  <a:lnTo>
                    <a:pt x="110606" y="5602"/>
                  </a:lnTo>
                  <a:lnTo>
                    <a:pt x="97981" y="6971"/>
                  </a:lnTo>
                  <a:lnTo>
                    <a:pt x="85741" y="8747"/>
                  </a:lnTo>
                  <a:lnTo>
                    <a:pt x="73911" y="11111"/>
                  </a:lnTo>
                  <a:lnTo>
                    <a:pt x="62432" y="14308"/>
                  </a:lnTo>
                  <a:lnTo>
                    <a:pt x="51235" y="18391"/>
                  </a:lnTo>
                  <a:lnTo>
                    <a:pt x="40410" y="23253"/>
                  </a:lnTo>
                  <a:lnTo>
                    <a:pt x="30207" y="28733"/>
                  </a:lnTo>
                  <a:lnTo>
                    <a:pt x="20725" y="34682"/>
                  </a:lnTo>
                  <a:lnTo>
                    <a:pt x="12392" y="41132"/>
                  </a:lnTo>
                  <a:lnTo>
                    <a:pt x="6004" y="48293"/>
                  </a:lnTo>
                  <a:lnTo>
                    <a:pt x="1833" y="56213"/>
                  </a:lnTo>
                  <a:lnTo>
                    <a:pt x="0" y="64480"/>
                  </a:lnTo>
                  <a:lnTo>
                    <a:pt x="732" y="72343"/>
                  </a:lnTo>
                  <a:lnTo>
                    <a:pt x="3896" y="79402"/>
                  </a:lnTo>
                  <a:lnTo>
                    <a:pt x="9256" y="85445"/>
                  </a:lnTo>
                  <a:lnTo>
                    <a:pt x="16657" y="90280"/>
                  </a:lnTo>
                  <a:lnTo>
                    <a:pt x="25820" y="93937"/>
                  </a:lnTo>
                  <a:lnTo>
                    <a:pt x="36545" y="96596"/>
                  </a:lnTo>
                  <a:lnTo>
                    <a:pt x="48792" y="98479"/>
                  </a:lnTo>
                  <a:lnTo>
                    <a:pt x="62394" y="99790"/>
                  </a:lnTo>
                  <a:lnTo>
                    <a:pt x="76934" y="100691"/>
                  </a:lnTo>
                  <a:lnTo>
                    <a:pt x="91838" y="101305"/>
                  </a:lnTo>
                  <a:lnTo>
                    <a:pt x="106747" y="101725"/>
                  </a:lnTo>
                  <a:lnTo>
                    <a:pt x="121349" y="102179"/>
                  </a:lnTo>
                  <a:lnTo>
                    <a:pt x="135309" y="103016"/>
                  </a:lnTo>
                  <a:lnTo>
                    <a:pt x="148511" y="104395"/>
                  </a:lnTo>
                  <a:lnTo>
                    <a:pt x="161022" y="106306"/>
                  </a:lnTo>
                  <a:lnTo>
                    <a:pt x="172972" y="108659"/>
                  </a:lnTo>
                  <a:lnTo>
                    <a:pt x="184497" y="111357"/>
                  </a:lnTo>
                  <a:lnTo>
                    <a:pt x="195714" y="114474"/>
                  </a:lnTo>
                  <a:lnTo>
                    <a:pt x="206714" y="118244"/>
                  </a:lnTo>
                  <a:lnTo>
                    <a:pt x="217554" y="122747"/>
                  </a:lnTo>
                  <a:lnTo>
                    <a:pt x="227953" y="128076"/>
                  </a:lnTo>
                  <a:lnTo>
                    <a:pt x="237330" y="134410"/>
                  </a:lnTo>
                  <a:lnTo>
                    <a:pt x="245441" y="141757"/>
                  </a:lnTo>
                  <a:lnTo>
                    <a:pt x="252038" y="150301"/>
                  </a:lnTo>
                  <a:lnTo>
                    <a:pt x="256721" y="160472"/>
                  </a:lnTo>
                  <a:lnTo>
                    <a:pt x="259456" y="172340"/>
                  </a:lnTo>
                  <a:lnTo>
                    <a:pt x="260344" y="185208"/>
                  </a:lnTo>
                  <a:lnTo>
                    <a:pt x="259435" y="197843"/>
                  </a:lnTo>
                  <a:lnTo>
                    <a:pt x="256934" y="209552"/>
                  </a:lnTo>
                  <a:lnTo>
                    <a:pt x="252987" y="220020"/>
                  </a:lnTo>
                  <a:lnTo>
                    <a:pt x="247597" y="229053"/>
                  </a:lnTo>
                  <a:lnTo>
                    <a:pt x="240901" y="236717"/>
                  </a:lnTo>
                  <a:lnTo>
                    <a:pt x="233134" y="243237"/>
                  </a:lnTo>
                  <a:lnTo>
                    <a:pt x="224552" y="248873"/>
                  </a:lnTo>
                  <a:lnTo>
                    <a:pt x="215368" y="253856"/>
                  </a:lnTo>
                  <a:lnTo>
                    <a:pt x="205591" y="258207"/>
                  </a:lnTo>
                  <a:lnTo>
                    <a:pt x="195043" y="261759"/>
                  </a:lnTo>
                  <a:lnTo>
                    <a:pt x="183691" y="264479"/>
                  </a:lnTo>
                  <a:lnTo>
                    <a:pt x="171797" y="266305"/>
                  </a:lnTo>
                  <a:lnTo>
                    <a:pt x="159813" y="267082"/>
                  </a:lnTo>
                  <a:lnTo>
                    <a:pt x="148006" y="266829"/>
                  </a:lnTo>
                  <a:lnTo>
                    <a:pt x="136299" y="265862"/>
                  </a:lnTo>
                  <a:lnTo>
                    <a:pt x="124372" y="264683"/>
                  </a:lnTo>
                  <a:lnTo>
                    <a:pt x="112055" y="263593"/>
                  </a:lnTo>
                  <a:lnTo>
                    <a:pt x="99495" y="262542"/>
                  </a:lnTo>
                  <a:lnTo>
                    <a:pt x="87056" y="261230"/>
                  </a:lnTo>
                  <a:lnTo>
                    <a:pt x="74954" y="259496"/>
                  </a:lnTo>
                  <a:lnTo>
                    <a:pt x="63488" y="257292"/>
                  </a:lnTo>
                  <a:lnTo>
                    <a:pt x="51888" y="254291"/>
                  </a:lnTo>
                  <a:lnTo>
                    <a:pt x="38019" y="249107"/>
                  </a:lnTo>
                  <a:lnTo>
                    <a:pt x="18179" y="2394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390176" y="1129279"/>
              <a:ext cx="128519" cy="340195"/>
            </a:xfrm>
            <a:custGeom>
              <a:avLst/>
              <a:gdLst/>
              <a:ahLst/>
              <a:cxnLst/>
              <a:rect l="0" t="0" r="0" b="0"/>
              <a:pathLst>
                <a:path w="128519" h="340195">
                  <a:moveTo>
                    <a:pt x="0" y="70969"/>
                  </a:moveTo>
                  <a:lnTo>
                    <a:pt x="67" y="82704"/>
                  </a:lnTo>
                  <a:lnTo>
                    <a:pt x="707" y="93833"/>
                  </a:lnTo>
                  <a:lnTo>
                    <a:pt x="2004" y="105427"/>
                  </a:lnTo>
                  <a:lnTo>
                    <a:pt x="3863" y="117415"/>
                  </a:lnTo>
                  <a:lnTo>
                    <a:pt x="6180" y="129427"/>
                  </a:lnTo>
                  <a:lnTo>
                    <a:pt x="8842" y="141239"/>
                  </a:lnTo>
                  <a:lnTo>
                    <a:pt x="11593" y="153111"/>
                  </a:lnTo>
                  <a:lnTo>
                    <a:pt x="14052" y="165676"/>
                  </a:lnTo>
                  <a:lnTo>
                    <a:pt x="16038" y="179237"/>
                  </a:lnTo>
                  <a:lnTo>
                    <a:pt x="17709" y="193616"/>
                  </a:lnTo>
                  <a:lnTo>
                    <a:pt x="19446" y="208347"/>
                  </a:lnTo>
                  <a:lnTo>
                    <a:pt x="21464" y="223115"/>
                  </a:lnTo>
                  <a:lnTo>
                    <a:pt x="23651" y="237946"/>
                  </a:lnTo>
                  <a:lnTo>
                    <a:pt x="25667" y="253116"/>
                  </a:lnTo>
                  <a:lnTo>
                    <a:pt x="27320" y="268760"/>
                  </a:lnTo>
                  <a:lnTo>
                    <a:pt x="28582" y="284706"/>
                  </a:lnTo>
                  <a:lnTo>
                    <a:pt x="29504" y="300571"/>
                  </a:lnTo>
                  <a:lnTo>
                    <a:pt x="30154" y="316103"/>
                  </a:lnTo>
                  <a:lnTo>
                    <a:pt x="30422" y="330066"/>
                  </a:lnTo>
                  <a:lnTo>
                    <a:pt x="29528" y="338862"/>
                  </a:lnTo>
                  <a:lnTo>
                    <a:pt x="27444" y="340194"/>
                  </a:lnTo>
                  <a:lnTo>
                    <a:pt x="25490" y="335584"/>
                  </a:lnTo>
                  <a:lnTo>
                    <a:pt x="23878" y="326974"/>
                  </a:lnTo>
                  <a:lnTo>
                    <a:pt x="22239" y="315984"/>
                  </a:lnTo>
                  <a:lnTo>
                    <a:pt x="20323" y="303661"/>
                  </a:lnTo>
                  <a:lnTo>
                    <a:pt x="18224" y="290602"/>
                  </a:lnTo>
                  <a:lnTo>
                    <a:pt x="16277" y="277134"/>
                  </a:lnTo>
                  <a:lnTo>
                    <a:pt x="14676" y="263430"/>
                  </a:lnTo>
                  <a:lnTo>
                    <a:pt x="13451" y="249425"/>
                  </a:lnTo>
                  <a:lnTo>
                    <a:pt x="12555" y="234865"/>
                  </a:lnTo>
                  <a:lnTo>
                    <a:pt x="11917" y="219658"/>
                  </a:lnTo>
                  <a:lnTo>
                    <a:pt x="11473" y="204018"/>
                  </a:lnTo>
                  <a:lnTo>
                    <a:pt x="11167" y="188365"/>
                  </a:lnTo>
                  <a:lnTo>
                    <a:pt x="10959" y="172945"/>
                  </a:lnTo>
                  <a:lnTo>
                    <a:pt x="10817" y="157828"/>
                  </a:lnTo>
                  <a:lnTo>
                    <a:pt x="10722" y="142991"/>
                  </a:lnTo>
                  <a:lnTo>
                    <a:pt x="10663" y="128386"/>
                  </a:lnTo>
                  <a:lnTo>
                    <a:pt x="10792" y="114119"/>
                  </a:lnTo>
                  <a:lnTo>
                    <a:pt x="11412" y="100453"/>
                  </a:lnTo>
                  <a:lnTo>
                    <a:pt x="12650" y="87479"/>
                  </a:lnTo>
                  <a:lnTo>
                    <a:pt x="14636" y="75138"/>
                  </a:lnTo>
                  <a:lnTo>
                    <a:pt x="17572" y="63309"/>
                  </a:lnTo>
                  <a:lnTo>
                    <a:pt x="21476" y="51873"/>
                  </a:lnTo>
                  <a:lnTo>
                    <a:pt x="26215" y="40887"/>
                  </a:lnTo>
                  <a:lnTo>
                    <a:pt x="31614" y="30576"/>
                  </a:lnTo>
                  <a:lnTo>
                    <a:pt x="37507" y="21021"/>
                  </a:lnTo>
                  <a:lnTo>
                    <a:pt x="43920" y="12639"/>
                  </a:lnTo>
                  <a:lnTo>
                    <a:pt x="51056" y="6219"/>
                  </a:lnTo>
                  <a:lnTo>
                    <a:pt x="58964" y="2021"/>
                  </a:lnTo>
                  <a:lnTo>
                    <a:pt x="67393" y="0"/>
                  </a:lnTo>
                  <a:lnTo>
                    <a:pt x="75896" y="74"/>
                  </a:lnTo>
                  <a:lnTo>
                    <a:pt x="84204" y="1978"/>
                  </a:lnTo>
                  <a:lnTo>
                    <a:pt x="92069" y="5508"/>
                  </a:lnTo>
                  <a:lnTo>
                    <a:pt x="99198" y="10610"/>
                  </a:lnTo>
                  <a:lnTo>
                    <a:pt x="105510" y="17110"/>
                  </a:lnTo>
                  <a:lnTo>
                    <a:pt x="111086" y="24743"/>
                  </a:lnTo>
                  <a:lnTo>
                    <a:pt x="116073" y="33236"/>
                  </a:lnTo>
                  <a:lnTo>
                    <a:pt x="120608" y="42355"/>
                  </a:lnTo>
                  <a:lnTo>
                    <a:pt x="124487" y="51918"/>
                  </a:lnTo>
                  <a:lnTo>
                    <a:pt x="127188" y="61790"/>
                  </a:lnTo>
                  <a:lnTo>
                    <a:pt x="128518" y="71875"/>
                  </a:lnTo>
                  <a:lnTo>
                    <a:pt x="128427" y="82105"/>
                  </a:lnTo>
                  <a:lnTo>
                    <a:pt x="126846" y="92432"/>
                  </a:lnTo>
                  <a:lnTo>
                    <a:pt x="123887" y="102817"/>
                  </a:lnTo>
                  <a:lnTo>
                    <a:pt x="119629" y="112910"/>
                  </a:lnTo>
                  <a:lnTo>
                    <a:pt x="114031" y="122081"/>
                  </a:lnTo>
                  <a:lnTo>
                    <a:pt x="107188" y="130058"/>
                  </a:lnTo>
                  <a:lnTo>
                    <a:pt x="99155" y="136736"/>
                  </a:lnTo>
                  <a:lnTo>
                    <a:pt x="89860" y="142005"/>
                  </a:lnTo>
                  <a:lnTo>
                    <a:pt x="79404" y="145957"/>
                  </a:lnTo>
                  <a:lnTo>
                    <a:pt x="68594" y="148821"/>
                  </a:lnTo>
                  <a:lnTo>
                    <a:pt x="57801" y="151153"/>
                  </a:lnTo>
                  <a:lnTo>
                    <a:pt x="46080" y="153161"/>
                  </a:lnTo>
                  <a:lnTo>
                    <a:pt x="31585" y="155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611274" y="118972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7662" y="9002"/>
                  </a:lnTo>
                  <a:lnTo>
                    <a:pt x="5520" y="19269"/>
                  </a:lnTo>
                  <a:lnTo>
                    <a:pt x="3917" y="31844"/>
                  </a:lnTo>
                  <a:lnTo>
                    <a:pt x="2734" y="46172"/>
                  </a:lnTo>
                  <a:lnTo>
                    <a:pt x="1756" y="62914"/>
                  </a:lnTo>
                  <a:lnTo>
                    <a:pt x="894" y="8689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621803" y="112654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710900" y="932968"/>
              <a:ext cx="321515" cy="377764"/>
            </a:xfrm>
            <a:custGeom>
              <a:avLst/>
              <a:gdLst/>
              <a:ahLst/>
              <a:cxnLst/>
              <a:rect l="0" t="0" r="0" b="0"/>
              <a:pathLst>
                <a:path w="321515" h="377764">
                  <a:moveTo>
                    <a:pt x="110944" y="298866"/>
                  </a:moveTo>
                  <a:lnTo>
                    <a:pt x="110810" y="287265"/>
                  </a:lnTo>
                  <a:lnTo>
                    <a:pt x="109530" y="277416"/>
                  </a:lnTo>
                  <a:lnTo>
                    <a:pt x="106927" y="268420"/>
                  </a:lnTo>
                  <a:lnTo>
                    <a:pt x="102862" y="260324"/>
                  </a:lnTo>
                  <a:lnTo>
                    <a:pt x="96933" y="253594"/>
                  </a:lnTo>
                  <a:lnTo>
                    <a:pt x="89098" y="248382"/>
                  </a:lnTo>
                  <a:lnTo>
                    <a:pt x="79773" y="244701"/>
                  </a:lnTo>
                  <a:lnTo>
                    <a:pt x="69613" y="242591"/>
                  </a:lnTo>
                  <a:lnTo>
                    <a:pt x="59093" y="241921"/>
                  </a:lnTo>
                  <a:lnTo>
                    <a:pt x="48779" y="242758"/>
                  </a:lnTo>
                  <a:lnTo>
                    <a:pt x="39395" y="245439"/>
                  </a:lnTo>
                  <a:lnTo>
                    <a:pt x="31239" y="249982"/>
                  </a:lnTo>
                  <a:lnTo>
                    <a:pt x="24256" y="256132"/>
                  </a:lnTo>
                  <a:lnTo>
                    <a:pt x="18242" y="263548"/>
                  </a:lnTo>
                  <a:lnTo>
                    <a:pt x="12974" y="271910"/>
                  </a:lnTo>
                  <a:lnTo>
                    <a:pt x="8415" y="281116"/>
                  </a:lnTo>
                  <a:lnTo>
                    <a:pt x="4716" y="291272"/>
                  </a:lnTo>
                  <a:lnTo>
                    <a:pt x="1900" y="302357"/>
                  </a:lnTo>
                  <a:lnTo>
                    <a:pt x="176" y="314072"/>
                  </a:lnTo>
                  <a:lnTo>
                    <a:pt x="0" y="325934"/>
                  </a:lnTo>
                  <a:lnTo>
                    <a:pt x="1484" y="337646"/>
                  </a:lnTo>
                  <a:lnTo>
                    <a:pt x="4600" y="348780"/>
                  </a:lnTo>
                  <a:lnTo>
                    <a:pt x="9358" y="358725"/>
                  </a:lnTo>
                  <a:lnTo>
                    <a:pt x="15595" y="367244"/>
                  </a:lnTo>
                  <a:lnTo>
                    <a:pt x="23036" y="373793"/>
                  </a:lnTo>
                  <a:lnTo>
                    <a:pt x="31392" y="377387"/>
                  </a:lnTo>
                  <a:lnTo>
                    <a:pt x="40408" y="377763"/>
                  </a:lnTo>
                  <a:lnTo>
                    <a:pt x="49560" y="375269"/>
                  </a:lnTo>
                  <a:lnTo>
                    <a:pt x="58092" y="370482"/>
                  </a:lnTo>
                  <a:lnTo>
                    <a:pt x="65644" y="363967"/>
                  </a:lnTo>
                  <a:lnTo>
                    <a:pt x="72375" y="356039"/>
                  </a:lnTo>
                  <a:lnTo>
                    <a:pt x="78744" y="346758"/>
                  </a:lnTo>
                  <a:lnTo>
                    <a:pt x="85065" y="336262"/>
                  </a:lnTo>
                  <a:lnTo>
                    <a:pt x="91314" y="324777"/>
                  </a:lnTo>
                  <a:lnTo>
                    <a:pt x="97217" y="312536"/>
                  </a:lnTo>
                  <a:lnTo>
                    <a:pt x="102633" y="299735"/>
                  </a:lnTo>
                  <a:lnTo>
                    <a:pt x="107406" y="286206"/>
                  </a:lnTo>
                  <a:lnTo>
                    <a:pt x="111307" y="271452"/>
                  </a:lnTo>
                  <a:lnTo>
                    <a:pt x="114302" y="255314"/>
                  </a:lnTo>
                  <a:lnTo>
                    <a:pt x="116669" y="238409"/>
                  </a:lnTo>
                  <a:lnTo>
                    <a:pt x="118879" y="221901"/>
                  </a:lnTo>
                  <a:lnTo>
                    <a:pt x="121219" y="206416"/>
                  </a:lnTo>
                  <a:lnTo>
                    <a:pt x="123624" y="191579"/>
                  </a:lnTo>
                  <a:lnTo>
                    <a:pt x="125786" y="176330"/>
                  </a:lnTo>
                  <a:lnTo>
                    <a:pt x="127532" y="160073"/>
                  </a:lnTo>
                  <a:lnTo>
                    <a:pt x="128688" y="142863"/>
                  </a:lnTo>
                  <a:lnTo>
                    <a:pt x="129005" y="125145"/>
                  </a:lnTo>
                  <a:lnTo>
                    <a:pt x="128441" y="107259"/>
                  </a:lnTo>
                  <a:lnTo>
                    <a:pt x="127264" y="89536"/>
                  </a:lnTo>
                  <a:lnTo>
                    <a:pt x="125943" y="72343"/>
                  </a:lnTo>
                  <a:lnTo>
                    <a:pt x="124759" y="55826"/>
                  </a:lnTo>
                  <a:lnTo>
                    <a:pt x="123644" y="40111"/>
                  </a:lnTo>
                  <a:lnTo>
                    <a:pt x="122290" y="25390"/>
                  </a:lnTo>
                  <a:lnTo>
                    <a:pt x="120523" y="11758"/>
                  </a:lnTo>
                  <a:lnTo>
                    <a:pt x="118231" y="2175"/>
                  </a:lnTo>
                  <a:lnTo>
                    <a:pt x="115643" y="0"/>
                  </a:lnTo>
                  <a:lnTo>
                    <a:pt x="113203" y="3270"/>
                  </a:lnTo>
                  <a:lnTo>
                    <a:pt x="110801" y="9741"/>
                  </a:lnTo>
                  <a:lnTo>
                    <a:pt x="108432" y="18656"/>
                  </a:lnTo>
                  <a:lnTo>
                    <a:pt x="106341" y="30452"/>
                  </a:lnTo>
                  <a:lnTo>
                    <a:pt x="104667" y="45197"/>
                  </a:lnTo>
                  <a:lnTo>
                    <a:pt x="103572" y="61870"/>
                  </a:lnTo>
                  <a:lnTo>
                    <a:pt x="103300" y="78706"/>
                  </a:lnTo>
                  <a:lnTo>
                    <a:pt x="103899" y="94687"/>
                  </a:lnTo>
                  <a:lnTo>
                    <a:pt x="105100" y="110166"/>
                  </a:lnTo>
                  <a:lnTo>
                    <a:pt x="106438" y="126448"/>
                  </a:lnTo>
                  <a:lnTo>
                    <a:pt x="107633" y="144247"/>
                  </a:lnTo>
                  <a:lnTo>
                    <a:pt x="108756" y="163321"/>
                  </a:lnTo>
                  <a:lnTo>
                    <a:pt x="110116" y="182838"/>
                  </a:lnTo>
                  <a:lnTo>
                    <a:pt x="111878" y="202235"/>
                  </a:lnTo>
                  <a:lnTo>
                    <a:pt x="113892" y="221296"/>
                  </a:lnTo>
                  <a:lnTo>
                    <a:pt x="115791" y="239995"/>
                  </a:lnTo>
                  <a:lnTo>
                    <a:pt x="117370" y="258371"/>
                  </a:lnTo>
                  <a:lnTo>
                    <a:pt x="118753" y="276166"/>
                  </a:lnTo>
                  <a:lnTo>
                    <a:pt x="120287" y="292829"/>
                  </a:lnTo>
                  <a:lnTo>
                    <a:pt x="122185" y="308126"/>
                  </a:lnTo>
                  <a:lnTo>
                    <a:pt x="124918" y="321122"/>
                  </a:lnTo>
                  <a:lnTo>
                    <a:pt x="129333" y="329261"/>
                  </a:lnTo>
                  <a:lnTo>
                    <a:pt x="135366" y="331848"/>
                  </a:lnTo>
                  <a:lnTo>
                    <a:pt x="142298" y="331284"/>
                  </a:lnTo>
                  <a:lnTo>
                    <a:pt x="150132" y="329358"/>
                  </a:lnTo>
                  <a:lnTo>
                    <a:pt x="159124" y="327173"/>
                  </a:lnTo>
                  <a:lnTo>
                    <a:pt x="169300" y="325234"/>
                  </a:lnTo>
                  <a:lnTo>
                    <a:pt x="180341" y="323529"/>
                  </a:lnTo>
                  <a:lnTo>
                    <a:pt x="191721" y="321738"/>
                  </a:lnTo>
                  <a:lnTo>
                    <a:pt x="203098" y="319658"/>
                  </a:lnTo>
                  <a:lnTo>
                    <a:pt x="214171" y="317082"/>
                  </a:lnTo>
                  <a:lnTo>
                    <a:pt x="224605" y="313738"/>
                  </a:lnTo>
                  <a:lnTo>
                    <a:pt x="234286" y="309555"/>
                  </a:lnTo>
                  <a:lnTo>
                    <a:pt x="243278" y="304625"/>
                  </a:lnTo>
                  <a:lnTo>
                    <a:pt x="251712" y="299098"/>
                  </a:lnTo>
                  <a:lnTo>
                    <a:pt x="259719" y="293119"/>
                  </a:lnTo>
                  <a:lnTo>
                    <a:pt x="267251" y="286648"/>
                  </a:lnTo>
                  <a:lnTo>
                    <a:pt x="274091" y="279473"/>
                  </a:lnTo>
                  <a:lnTo>
                    <a:pt x="280162" y="271535"/>
                  </a:lnTo>
                  <a:lnTo>
                    <a:pt x="285053" y="262916"/>
                  </a:lnTo>
                  <a:lnTo>
                    <a:pt x="287975" y="253752"/>
                  </a:lnTo>
                  <a:lnTo>
                    <a:pt x="288672" y="244188"/>
                  </a:lnTo>
                  <a:lnTo>
                    <a:pt x="287188" y="234665"/>
                  </a:lnTo>
                  <a:lnTo>
                    <a:pt x="283608" y="225884"/>
                  </a:lnTo>
                  <a:lnTo>
                    <a:pt x="278201" y="218182"/>
                  </a:lnTo>
                  <a:lnTo>
                    <a:pt x="271336" y="212029"/>
                  </a:lnTo>
                  <a:lnTo>
                    <a:pt x="263374" y="208178"/>
                  </a:lnTo>
                  <a:lnTo>
                    <a:pt x="254623" y="206819"/>
                  </a:lnTo>
                  <a:lnTo>
                    <a:pt x="245479" y="207839"/>
                  </a:lnTo>
                  <a:lnTo>
                    <a:pt x="236422" y="211099"/>
                  </a:lnTo>
                  <a:lnTo>
                    <a:pt x="227708" y="216288"/>
                  </a:lnTo>
                  <a:lnTo>
                    <a:pt x="219551" y="223006"/>
                  </a:lnTo>
                  <a:lnTo>
                    <a:pt x="212219" y="230868"/>
                  </a:lnTo>
                  <a:lnTo>
                    <a:pt x="205773" y="239561"/>
                  </a:lnTo>
                  <a:lnTo>
                    <a:pt x="200274" y="249005"/>
                  </a:lnTo>
                  <a:lnTo>
                    <a:pt x="195870" y="259328"/>
                  </a:lnTo>
                  <a:lnTo>
                    <a:pt x="192540" y="270534"/>
                  </a:lnTo>
                  <a:lnTo>
                    <a:pt x="190285" y="282500"/>
                  </a:lnTo>
                  <a:lnTo>
                    <a:pt x="189212" y="295064"/>
                  </a:lnTo>
                  <a:lnTo>
                    <a:pt x="189276" y="308065"/>
                  </a:lnTo>
                  <a:lnTo>
                    <a:pt x="190624" y="321050"/>
                  </a:lnTo>
                  <a:lnTo>
                    <a:pt x="193655" y="333308"/>
                  </a:lnTo>
                  <a:lnTo>
                    <a:pt x="198442" y="344503"/>
                  </a:lnTo>
                  <a:lnTo>
                    <a:pt x="204928" y="354323"/>
                  </a:lnTo>
                  <a:lnTo>
                    <a:pt x="213101" y="362323"/>
                  </a:lnTo>
                  <a:lnTo>
                    <a:pt x="222775" y="368433"/>
                  </a:lnTo>
                  <a:lnTo>
                    <a:pt x="233337" y="372571"/>
                  </a:lnTo>
                  <a:lnTo>
                    <a:pt x="243879" y="374466"/>
                  </a:lnTo>
                  <a:lnTo>
                    <a:pt x="253887" y="374187"/>
                  </a:lnTo>
                  <a:lnTo>
                    <a:pt x="263230" y="372071"/>
                  </a:lnTo>
                  <a:lnTo>
                    <a:pt x="271966" y="368526"/>
                  </a:lnTo>
                  <a:lnTo>
                    <a:pt x="280208" y="363933"/>
                  </a:lnTo>
                  <a:lnTo>
                    <a:pt x="287969" y="358900"/>
                  </a:lnTo>
                  <a:lnTo>
                    <a:pt x="296008" y="353766"/>
                  </a:lnTo>
                  <a:lnTo>
                    <a:pt x="306152" y="348087"/>
                  </a:lnTo>
                  <a:lnTo>
                    <a:pt x="321514" y="3409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074528" y="1116020"/>
              <a:ext cx="136872" cy="172333"/>
            </a:xfrm>
            <a:custGeom>
              <a:avLst/>
              <a:gdLst/>
              <a:ahLst/>
              <a:cxnLst/>
              <a:rect l="0" t="0" r="0" b="0"/>
              <a:pathLst>
                <a:path w="136872" h="172333">
                  <a:moveTo>
                    <a:pt x="0" y="105285"/>
                  </a:moveTo>
                  <a:lnTo>
                    <a:pt x="2934" y="116953"/>
                  </a:lnTo>
                  <a:lnTo>
                    <a:pt x="5717" y="127442"/>
                  </a:lnTo>
                  <a:lnTo>
                    <a:pt x="8621" y="137739"/>
                  </a:lnTo>
                  <a:lnTo>
                    <a:pt x="11834" y="147868"/>
                  </a:lnTo>
                  <a:lnTo>
                    <a:pt x="15647" y="157563"/>
                  </a:lnTo>
                  <a:lnTo>
                    <a:pt x="20144" y="166621"/>
                  </a:lnTo>
                  <a:lnTo>
                    <a:pt x="24536" y="172332"/>
                  </a:lnTo>
                  <a:lnTo>
                    <a:pt x="27324" y="172008"/>
                  </a:lnTo>
                  <a:lnTo>
                    <a:pt x="28033" y="167715"/>
                  </a:lnTo>
                  <a:lnTo>
                    <a:pt x="27163" y="161116"/>
                  </a:lnTo>
                  <a:lnTo>
                    <a:pt x="25281" y="153114"/>
                  </a:lnTo>
                  <a:lnTo>
                    <a:pt x="22792" y="144223"/>
                  </a:lnTo>
                  <a:lnTo>
                    <a:pt x="20262" y="134597"/>
                  </a:lnTo>
                  <a:lnTo>
                    <a:pt x="18452" y="124128"/>
                  </a:lnTo>
                  <a:lnTo>
                    <a:pt x="17712" y="112818"/>
                  </a:lnTo>
                  <a:lnTo>
                    <a:pt x="18195" y="100946"/>
                  </a:lnTo>
                  <a:lnTo>
                    <a:pt x="20035" y="88974"/>
                  </a:lnTo>
                  <a:lnTo>
                    <a:pt x="23167" y="77184"/>
                  </a:lnTo>
                  <a:lnTo>
                    <a:pt x="27540" y="65826"/>
                  </a:lnTo>
                  <a:lnTo>
                    <a:pt x="33215" y="55198"/>
                  </a:lnTo>
                  <a:lnTo>
                    <a:pt x="40109" y="45394"/>
                  </a:lnTo>
                  <a:lnTo>
                    <a:pt x="48176" y="36658"/>
                  </a:lnTo>
                  <a:lnTo>
                    <a:pt x="57493" y="29461"/>
                  </a:lnTo>
                  <a:lnTo>
                    <a:pt x="67974" y="23911"/>
                  </a:lnTo>
                  <a:lnTo>
                    <a:pt x="79198" y="19620"/>
                  </a:lnTo>
                  <a:lnTo>
                    <a:pt x="91801" y="15357"/>
                  </a:lnTo>
                  <a:lnTo>
                    <a:pt x="109125" y="962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316684" y="117919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483" y="67"/>
                  </a:lnTo>
                  <a:lnTo>
                    <a:pt x="81714" y="707"/>
                  </a:lnTo>
                  <a:lnTo>
                    <a:pt x="68837" y="1999"/>
                  </a:lnTo>
                  <a:lnTo>
                    <a:pt x="55425" y="3695"/>
                  </a:lnTo>
                  <a:lnTo>
                    <a:pt x="41358" y="5545"/>
                  </a:lnTo>
                  <a:lnTo>
                    <a:pt x="24277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672614" y="1078593"/>
              <a:ext cx="221581" cy="238502"/>
            </a:xfrm>
            <a:custGeom>
              <a:avLst/>
              <a:gdLst/>
              <a:ahLst/>
              <a:cxnLst/>
              <a:rect l="0" t="0" r="0" b="0"/>
              <a:pathLst>
                <a:path w="221581" h="238502">
                  <a:moveTo>
                    <a:pt x="149438" y="26899"/>
                  </a:moveTo>
                  <a:lnTo>
                    <a:pt x="143435" y="21098"/>
                  </a:lnTo>
                  <a:lnTo>
                    <a:pt x="136591" y="16174"/>
                  </a:lnTo>
                  <a:lnTo>
                    <a:pt x="128194" y="11676"/>
                  </a:lnTo>
                  <a:lnTo>
                    <a:pt x="118221" y="7628"/>
                  </a:lnTo>
                  <a:lnTo>
                    <a:pt x="106610" y="4262"/>
                  </a:lnTo>
                  <a:lnTo>
                    <a:pt x="93510" y="1663"/>
                  </a:lnTo>
                  <a:lnTo>
                    <a:pt x="79680" y="82"/>
                  </a:lnTo>
                  <a:lnTo>
                    <a:pt x="66331" y="0"/>
                  </a:lnTo>
                  <a:lnTo>
                    <a:pt x="54106" y="1540"/>
                  </a:lnTo>
                  <a:lnTo>
                    <a:pt x="43107" y="4524"/>
                  </a:lnTo>
                  <a:lnTo>
                    <a:pt x="33179" y="8661"/>
                  </a:lnTo>
                  <a:lnTo>
                    <a:pt x="24102" y="13672"/>
                  </a:lnTo>
                  <a:lnTo>
                    <a:pt x="15987" y="19645"/>
                  </a:lnTo>
                  <a:lnTo>
                    <a:pt x="9274" y="27010"/>
                  </a:lnTo>
                  <a:lnTo>
                    <a:pt x="4098" y="35876"/>
                  </a:lnTo>
                  <a:lnTo>
                    <a:pt x="790" y="45592"/>
                  </a:lnTo>
                  <a:lnTo>
                    <a:pt x="0" y="54966"/>
                  </a:lnTo>
                  <a:lnTo>
                    <a:pt x="1849" y="63336"/>
                  </a:lnTo>
                  <a:lnTo>
                    <a:pt x="6176" y="70410"/>
                  </a:lnTo>
                  <a:lnTo>
                    <a:pt x="12811" y="76012"/>
                  </a:lnTo>
                  <a:lnTo>
                    <a:pt x="21414" y="80223"/>
                  </a:lnTo>
                  <a:lnTo>
                    <a:pt x="31407" y="83442"/>
                  </a:lnTo>
                  <a:lnTo>
                    <a:pt x="42090" y="86241"/>
                  </a:lnTo>
                  <a:lnTo>
                    <a:pt x="53008" y="88987"/>
                  </a:lnTo>
                  <a:lnTo>
                    <a:pt x="63945" y="91838"/>
                  </a:lnTo>
                  <a:lnTo>
                    <a:pt x="74821" y="94833"/>
                  </a:lnTo>
                  <a:lnTo>
                    <a:pt x="85624" y="97961"/>
                  </a:lnTo>
                  <a:lnTo>
                    <a:pt x="96523" y="101198"/>
                  </a:lnTo>
                  <a:lnTo>
                    <a:pt x="107841" y="104516"/>
                  </a:lnTo>
                  <a:lnTo>
                    <a:pt x="119712" y="107899"/>
                  </a:lnTo>
                  <a:lnTo>
                    <a:pt x="131788" y="111491"/>
                  </a:lnTo>
                  <a:lnTo>
                    <a:pt x="143363" y="115587"/>
                  </a:lnTo>
                  <a:lnTo>
                    <a:pt x="154072" y="120309"/>
                  </a:lnTo>
                  <a:lnTo>
                    <a:pt x="163890" y="125616"/>
                  </a:lnTo>
                  <a:lnTo>
                    <a:pt x="172944" y="131404"/>
                  </a:lnTo>
                  <a:lnTo>
                    <a:pt x="181404" y="137557"/>
                  </a:lnTo>
                  <a:lnTo>
                    <a:pt x="189425" y="143976"/>
                  </a:lnTo>
                  <a:lnTo>
                    <a:pt x="197133" y="150584"/>
                  </a:lnTo>
                  <a:lnTo>
                    <a:pt x="204608" y="157329"/>
                  </a:lnTo>
                  <a:lnTo>
                    <a:pt x="211426" y="164332"/>
                  </a:lnTo>
                  <a:lnTo>
                    <a:pt x="216715" y="171872"/>
                  </a:lnTo>
                  <a:lnTo>
                    <a:pt x="220113" y="180054"/>
                  </a:lnTo>
                  <a:lnTo>
                    <a:pt x="221580" y="188669"/>
                  </a:lnTo>
                  <a:lnTo>
                    <a:pt x="221125" y="197298"/>
                  </a:lnTo>
                  <a:lnTo>
                    <a:pt x="218962" y="205689"/>
                  </a:lnTo>
                  <a:lnTo>
                    <a:pt x="215257" y="213611"/>
                  </a:lnTo>
                  <a:lnTo>
                    <a:pt x="210037" y="220778"/>
                  </a:lnTo>
                  <a:lnTo>
                    <a:pt x="203457" y="227105"/>
                  </a:lnTo>
                  <a:lnTo>
                    <a:pt x="195771" y="232353"/>
                  </a:lnTo>
                  <a:lnTo>
                    <a:pt x="187242" y="236055"/>
                  </a:lnTo>
                  <a:lnTo>
                    <a:pt x="178091" y="238096"/>
                  </a:lnTo>
                  <a:lnTo>
                    <a:pt x="168166" y="238501"/>
                  </a:lnTo>
                  <a:lnTo>
                    <a:pt x="156986" y="237261"/>
                  </a:lnTo>
                  <a:lnTo>
                    <a:pt x="144397" y="234539"/>
                  </a:lnTo>
                  <a:lnTo>
                    <a:pt x="130857" y="230611"/>
                  </a:lnTo>
                  <a:lnTo>
                    <a:pt x="117230" y="225767"/>
                  </a:lnTo>
                  <a:lnTo>
                    <a:pt x="104033" y="220254"/>
                  </a:lnTo>
                  <a:lnTo>
                    <a:pt x="91580" y="214267"/>
                  </a:lnTo>
                  <a:lnTo>
                    <a:pt x="80144" y="207950"/>
                  </a:lnTo>
                  <a:lnTo>
                    <a:pt x="69762" y="201414"/>
                  </a:lnTo>
                  <a:lnTo>
                    <a:pt x="60591" y="195037"/>
                  </a:lnTo>
                  <a:lnTo>
                    <a:pt x="52115" y="188837"/>
                  </a:lnTo>
                  <a:lnTo>
                    <a:pt x="43589" y="182272"/>
                  </a:lnTo>
                  <a:lnTo>
                    <a:pt x="33624" y="1742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937865" y="1179191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7" y="41070"/>
                  </a:lnTo>
                  <a:lnTo>
                    <a:pt x="7970" y="54239"/>
                  </a:lnTo>
                  <a:lnTo>
                    <a:pt x="9467" y="67099"/>
                  </a:lnTo>
                  <a:lnTo>
                    <a:pt x="11317" y="79499"/>
                  </a:lnTo>
                  <a:lnTo>
                    <a:pt x="13557" y="91440"/>
                  </a:lnTo>
                  <a:lnTo>
                    <a:pt x="16138" y="102993"/>
                  </a:lnTo>
                  <a:lnTo>
                    <a:pt x="18983" y="114232"/>
                  </a:lnTo>
                  <a:lnTo>
                    <a:pt x="21871" y="124782"/>
                  </a:lnTo>
                  <a:lnTo>
                    <a:pt x="24728" y="134858"/>
                  </a:lnTo>
                  <a:lnTo>
                    <a:pt x="27805" y="145345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958922" y="1073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043150" y="1183829"/>
              <a:ext cx="144670" cy="153291"/>
            </a:xfrm>
            <a:custGeom>
              <a:avLst/>
              <a:gdLst/>
              <a:ahLst/>
              <a:cxnLst/>
              <a:rect l="0" t="0" r="0" b="0"/>
              <a:pathLst>
                <a:path w="144670" h="153291">
                  <a:moveTo>
                    <a:pt x="0" y="26948"/>
                  </a:moveTo>
                  <a:lnTo>
                    <a:pt x="2933" y="35749"/>
                  </a:lnTo>
                  <a:lnTo>
                    <a:pt x="5715" y="44096"/>
                  </a:lnTo>
                  <a:lnTo>
                    <a:pt x="8616" y="52799"/>
                  </a:lnTo>
                  <a:lnTo>
                    <a:pt x="11656" y="62093"/>
                  </a:lnTo>
                  <a:lnTo>
                    <a:pt x="14821" y="72236"/>
                  </a:lnTo>
                  <a:lnTo>
                    <a:pt x="18086" y="83277"/>
                  </a:lnTo>
                  <a:lnTo>
                    <a:pt x="21423" y="94943"/>
                  </a:lnTo>
                  <a:lnTo>
                    <a:pt x="24814" y="106766"/>
                  </a:lnTo>
                  <a:lnTo>
                    <a:pt x="28205" y="118408"/>
                  </a:lnTo>
                  <a:lnTo>
                    <a:pt x="30256" y="128095"/>
                  </a:lnTo>
                  <a:lnTo>
                    <a:pt x="29812" y="132768"/>
                  </a:lnTo>
                  <a:lnTo>
                    <a:pt x="28240" y="131581"/>
                  </a:lnTo>
                  <a:lnTo>
                    <a:pt x="26513" y="125523"/>
                  </a:lnTo>
                  <a:lnTo>
                    <a:pt x="24853" y="116210"/>
                  </a:lnTo>
                  <a:lnTo>
                    <a:pt x="23044" y="105323"/>
                  </a:lnTo>
                  <a:lnTo>
                    <a:pt x="20943" y="93907"/>
                  </a:lnTo>
                  <a:lnTo>
                    <a:pt x="18851" y="82451"/>
                  </a:lnTo>
                  <a:lnTo>
                    <a:pt x="17423" y="71135"/>
                  </a:lnTo>
                  <a:lnTo>
                    <a:pt x="16978" y="59997"/>
                  </a:lnTo>
                  <a:lnTo>
                    <a:pt x="17509" y="49021"/>
                  </a:lnTo>
                  <a:lnTo>
                    <a:pt x="18860" y="38174"/>
                  </a:lnTo>
                  <a:lnTo>
                    <a:pt x="20859" y="27441"/>
                  </a:lnTo>
                  <a:lnTo>
                    <a:pt x="23829" y="17450"/>
                  </a:lnTo>
                  <a:lnTo>
                    <a:pt x="28557" y="9410"/>
                  </a:lnTo>
                  <a:lnTo>
                    <a:pt x="35327" y="3828"/>
                  </a:lnTo>
                  <a:lnTo>
                    <a:pt x="43805" y="727"/>
                  </a:lnTo>
                  <a:lnTo>
                    <a:pt x="53331" y="0"/>
                  </a:lnTo>
                  <a:lnTo>
                    <a:pt x="63399" y="1328"/>
                  </a:lnTo>
                  <a:lnTo>
                    <a:pt x="73563" y="4283"/>
                  </a:lnTo>
                  <a:lnTo>
                    <a:pt x="83373" y="8459"/>
                  </a:lnTo>
                  <a:lnTo>
                    <a:pt x="92630" y="13521"/>
                  </a:lnTo>
                  <a:lnTo>
                    <a:pt x="101335" y="19373"/>
                  </a:lnTo>
                  <a:lnTo>
                    <a:pt x="109575" y="26130"/>
                  </a:lnTo>
                  <a:lnTo>
                    <a:pt x="117448" y="33793"/>
                  </a:lnTo>
                  <a:lnTo>
                    <a:pt x="124720" y="42397"/>
                  </a:lnTo>
                  <a:lnTo>
                    <a:pt x="130853" y="52083"/>
                  </a:lnTo>
                  <a:lnTo>
                    <a:pt x="135645" y="62825"/>
                  </a:lnTo>
                  <a:lnTo>
                    <a:pt x="139203" y="74463"/>
                  </a:lnTo>
                  <a:lnTo>
                    <a:pt x="141756" y="86800"/>
                  </a:lnTo>
                  <a:lnTo>
                    <a:pt x="143545" y="99635"/>
                  </a:lnTo>
                  <a:lnTo>
                    <a:pt x="144585" y="112215"/>
                  </a:lnTo>
                  <a:lnTo>
                    <a:pt x="144669" y="124470"/>
                  </a:lnTo>
                  <a:lnTo>
                    <a:pt x="142690" y="137472"/>
                  </a:lnTo>
                  <a:lnTo>
                    <a:pt x="136871" y="1532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169492" y="1189756"/>
              <a:ext cx="227190" cy="357934"/>
            </a:xfrm>
            <a:custGeom>
              <a:avLst/>
              <a:gdLst/>
              <a:ahLst/>
              <a:cxnLst/>
              <a:rect l="0" t="0" r="0" b="0"/>
              <a:pathLst>
                <a:path w="227190" h="357934">
                  <a:moveTo>
                    <a:pt x="178985" y="94720"/>
                  </a:moveTo>
                  <a:lnTo>
                    <a:pt x="187585" y="88719"/>
                  </a:lnTo>
                  <a:lnTo>
                    <a:pt x="194011" y="81874"/>
                  </a:lnTo>
                  <a:lnTo>
                    <a:pt x="198811" y="73486"/>
                  </a:lnTo>
                  <a:lnTo>
                    <a:pt x="202007" y="63859"/>
                  </a:lnTo>
                  <a:lnTo>
                    <a:pt x="203255" y="53544"/>
                  </a:lnTo>
                  <a:lnTo>
                    <a:pt x="202537" y="42946"/>
                  </a:lnTo>
                  <a:lnTo>
                    <a:pt x="199956" y="32594"/>
                  </a:lnTo>
                  <a:lnTo>
                    <a:pt x="195568" y="23190"/>
                  </a:lnTo>
                  <a:lnTo>
                    <a:pt x="189578" y="15033"/>
                  </a:lnTo>
                  <a:lnTo>
                    <a:pt x="182135" y="8391"/>
                  </a:lnTo>
                  <a:lnTo>
                    <a:pt x="173246" y="3671"/>
                  </a:lnTo>
                  <a:lnTo>
                    <a:pt x="163051" y="908"/>
                  </a:lnTo>
                  <a:lnTo>
                    <a:pt x="151952" y="0"/>
                  </a:lnTo>
                  <a:lnTo>
                    <a:pt x="140512" y="895"/>
                  </a:lnTo>
                  <a:lnTo>
                    <a:pt x="129086" y="3385"/>
                  </a:lnTo>
                  <a:lnTo>
                    <a:pt x="118146" y="7326"/>
                  </a:lnTo>
                  <a:lnTo>
                    <a:pt x="108331" y="12711"/>
                  </a:lnTo>
                  <a:lnTo>
                    <a:pt x="99887" y="19409"/>
                  </a:lnTo>
                  <a:lnTo>
                    <a:pt x="92878" y="27345"/>
                  </a:lnTo>
                  <a:lnTo>
                    <a:pt x="87379" y="36575"/>
                  </a:lnTo>
                  <a:lnTo>
                    <a:pt x="83279" y="47003"/>
                  </a:lnTo>
                  <a:lnTo>
                    <a:pt x="80658" y="58258"/>
                  </a:lnTo>
                  <a:lnTo>
                    <a:pt x="79865" y="69806"/>
                  </a:lnTo>
                  <a:lnTo>
                    <a:pt x="80930" y="81293"/>
                  </a:lnTo>
                  <a:lnTo>
                    <a:pt x="83933" y="91936"/>
                  </a:lnTo>
                  <a:lnTo>
                    <a:pt x="89146" y="100486"/>
                  </a:lnTo>
                  <a:lnTo>
                    <a:pt x="96497" y="106446"/>
                  </a:lnTo>
                  <a:lnTo>
                    <a:pt x="105330" y="109818"/>
                  </a:lnTo>
                  <a:lnTo>
                    <a:pt x="114629" y="110734"/>
                  </a:lnTo>
                  <a:lnTo>
                    <a:pt x="123759" y="109533"/>
                  </a:lnTo>
                  <a:lnTo>
                    <a:pt x="132325" y="106494"/>
                  </a:lnTo>
                  <a:lnTo>
                    <a:pt x="139999" y="101730"/>
                  </a:lnTo>
                  <a:lnTo>
                    <a:pt x="146711" y="95460"/>
                  </a:lnTo>
                  <a:lnTo>
                    <a:pt x="152573" y="87984"/>
                  </a:lnTo>
                  <a:lnTo>
                    <a:pt x="157760" y="79596"/>
                  </a:lnTo>
                  <a:lnTo>
                    <a:pt x="162456" y="70581"/>
                  </a:lnTo>
                  <a:lnTo>
                    <a:pt x="167311" y="62337"/>
                  </a:lnTo>
                  <a:lnTo>
                    <a:pt x="173019" y="58178"/>
                  </a:lnTo>
                  <a:lnTo>
                    <a:pt x="178898" y="59419"/>
                  </a:lnTo>
                  <a:lnTo>
                    <a:pt x="184036" y="64079"/>
                  </a:lnTo>
                  <a:lnTo>
                    <a:pt x="188472" y="70943"/>
                  </a:lnTo>
                  <a:lnTo>
                    <a:pt x="192476" y="79576"/>
                  </a:lnTo>
                  <a:lnTo>
                    <a:pt x="196244" y="89664"/>
                  </a:lnTo>
                  <a:lnTo>
                    <a:pt x="199887" y="100888"/>
                  </a:lnTo>
                  <a:lnTo>
                    <a:pt x="203467" y="112959"/>
                  </a:lnTo>
                  <a:lnTo>
                    <a:pt x="207013" y="125641"/>
                  </a:lnTo>
                  <a:lnTo>
                    <a:pt x="210543" y="138753"/>
                  </a:lnTo>
                  <a:lnTo>
                    <a:pt x="214064" y="152162"/>
                  </a:lnTo>
                  <a:lnTo>
                    <a:pt x="217575" y="165780"/>
                  </a:lnTo>
                  <a:lnTo>
                    <a:pt x="220916" y="179705"/>
                  </a:lnTo>
                  <a:lnTo>
                    <a:pt x="223779" y="194199"/>
                  </a:lnTo>
                  <a:lnTo>
                    <a:pt x="226023" y="209348"/>
                  </a:lnTo>
                  <a:lnTo>
                    <a:pt x="227189" y="224608"/>
                  </a:lnTo>
                  <a:lnTo>
                    <a:pt x="226457" y="238940"/>
                  </a:lnTo>
                  <a:lnTo>
                    <a:pt x="223547" y="251826"/>
                  </a:lnTo>
                  <a:lnTo>
                    <a:pt x="218489" y="262935"/>
                  </a:lnTo>
                  <a:lnTo>
                    <a:pt x="211356" y="271874"/>
                  </a:lnTo>
                  <a:lnTo>
                    <a:pt x="202406" y="278660"/>
                  </a:lnTo>
                  <a:lnTo>
                    <a:pt x="191838" y="283608"/>
                  </a:lnTo>
                  <a:lnTo>
                    <a:pt x="179706" y="287118"/>
                  </a:lnTo>
                  <a:lnTo>
                    <a:pt x="166188" y="289568"/>
                  </a:lnTo>
                  <a:lnTo>
                    <a:pt x="151876" y="291423"/>
                  </a:lnTo>
                  <a:lnTo>
                    <a:pt x="137658" y="293219"/>
                  </a:lnTo>
                  <a:lnTo>
                    <a:pt x="124024" y="295249"/>
                  </a:lnTo>
                  <a:lnTo>
                    <a:pt x="111091" y="297599"/>
                  </a:lnTo>
                  <a:lnTo>
                    <a:pt x="98792" y="300248"/>
                  </a:lnTo>
                  <a:lnTo>
                    <a:pt x="87005" y="303146"/>
                  </a:lnTo>
                  <a:lnTo>
                    <a:pt x="75765" y="306395"/>
                  </a:lnTo>
                  <a:lnTo>
                    <a:pt x="65274" y="310254"/>
                  </a:lnTo>
                  <a:lnTo>
                    <a:pt x="55583" y="314812"/>
                  </a:lnTo>
                  <a:lnTo>
                    <a:pt x="46598" y="320009"/>
                  </a:lnTo>
                  <a:lnTo>
                    <a:pt x="38175" y="325721"/>
                  </a:lnTo>
                  <a:lnTo>
                    <a:pt x="30183" y="331814"/>
                  </a:lnTo>
                  <a:lnTo>
                    <a:pt x="22807" y="337877"/>
                  </a:lnTo>
                  <a:lnTo>
                    <a:pt x="15820" y="343823"/>
                  </a:lnTo>
                  <a:lnTo>
                    <a:pt x="8605" y="350173"/>
                  </a:lnTo>
                  <a:lnTo>
                    <a:pt x="0" y="3579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433934" y="1189720"/>
              <a:ext cx="114585" cy="173714"/>
            </a:xfrm>
            <a:custGeom>
              <a:avLst/>
              <a:gdLst/>
              <a:ahLst/>
              <a:cxnLst/>
              <a:rect l="0" t="0" r="0" b="0"/>
              <a:pathLst>
                <a:path w="114585" h="173714">
                  <a:moveTo>
                    <a:pt x="9299" y="42114"/>
                  </a:moveTo>
                  <a:lnTo>
                    <a:pt x="6432" y="50982"/>
                  </a:lnTo>
                  <a:lnTo>
                    <a:pt x="4290" y="59969"/>
                  </a:lnTo>
                  <a:lnTo>
                    <a:pt x="2687" y="69964"/>
                  </a:lnTo>
                  <a:lnTo>
                    <a:pt x="1506" y="80945"/>
                  </a:lnTo>
                  <a:lnTo>
                    <a:pt x="657" y="92756"/>
                  </a:lnTo>
                  <a:lnTo>
                    <a:pt x="69" y="105210"/>
                  </a:lnTo>
                  <a:lnTo>
                    <a:pt x="0" y="117975"/>
                  </a:lnTo>
                  <a:lnTo>
                    <a:pt x="1013" y="130608"/>
                  </a:lnTo>
                  <a:lnTo>
                    <a:pt x="3336" y="142858"/>
                  </a:lnTo>
                  <a:lnTo>
                    <a:pt x="7201" y="154029"/>
                  </a:lnTo>
                  <a:lnTo>
                    <a:pt x="13003" y="162941"/>
                  </a:lnTo>
                  <a:lnTo>
                    <a:pt x="20753" y="169147"/>
                  </a:lnTo>
                  <a:lnTo>
                    <a:pt x="29855" y="172685"/>
                  </a:lnTo>
                  <a:lnTo>
                    <a:pt x="39334" y="173713"/>
                  </a:lnTo>
                  <a:lnTo>
                    <a:pt x="48591" y="172588"/>
                  </a:lnTo>
                  <a:lnTo>
                    <a:pt x="57411" y="169599"/>
                  </a:lnTo>
                  <a:lnTo>
                    <a:pt x="65787" y="164869"/>
                  </a:lnTo>
                  <a:lnTo>
                    <a:pt x="73783" y="158622"/>
                  </a:lnTo>
                  <a:lnTo>
                    <a:pt x="81323" y="151160"/>
                  </a:lnTo>
                  <a:lnTo>
                    <a:pt x="88175" y="142783"/>
                  </a:lnTo>
                  <a:lnTo>
                    <a:pt x="94266" y="133733"/>
                  </a:lnTo>
                  <a:lnTo>
                    <a:pt x="99511" y="123876"/>
                  </a:lnTo>
                  <a:lnTo>
                    <a:pt x="103737" y="112742"/>
                  </a:lnTo>
                  <a:lnTo>
                    <a:pt x="106950" y="100179"/>
                  </a:lnTo>
                  <a:lnTo>
                    <a:pt x="109293" y="86487"/>
                  </a:lnTo>
                  <a:lnTo>
                    <a:pt x="110957" y="72225"/>
                  </a:lnTo>
                  <a:lnTo>
                    <a:pt x="112118" y="57797"/>
                  </a:lnTo>
                  <a:lnTo>
                    <a:pt x="112916" y="43993"/>
                  </a:lnTo>
                  <a:lnTo>
                    <a:pt x="113549" y="30710"/>
                  </a:lnTo>
                  <a:lnTo>
                    <a:pt x="114073" y="16786"/>
                  </a:lnTo>
                  <a:lnTo>
                    <a:pt x="1145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632746" y="1000207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8673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0" y="50458"/>
                  </a:lnTo>
                  <a:lnTo>
                    <a:pt x="0" y="66270"/>
                  </a:lnTo>
                  <a:lnTo>
                    <a:pt x="0" y="82104"/>
                  </a:lnTo>
                  <a:lnTo>
                    <a:pt x="5" y="97683"/>
                  </a:lnTo>
                  <a:lnTo>
                    <a:pt x="177" y="113262"/>
                  </a:lnTo>
                  <a:lnTo>
                    <a:pt x="826" y="129480"/>
                  </a:lnTo>
                  <a:lnTo>
                    <a:pt x="2074" y="146652"/>
                  </a:lnTo>
                  <a:lnTo>
                    <a:pt x="3727" y="164611"/>
                  </a:lnTo>
                  <a:lnTo>
                    <a:pt x="5375" y="182899"/>
                  </a:lnTo>
                  <a:lnTo>
                    <a:pt x="6778" y="201201"/>
                  </a:lnTo>
                  <a:lnTo>
                    <a:pt x="7871" y="219219"/>
                  </a:lnTo>
                  <a:lnTo>
                    <a:pt x="8679" y="236617"/>
                  </a:lnTo>
                  <a:lnTo>
                    <a:pt x="9257" y="253278"/>
                  </a:lnTo>
                  <a:lnTo>
                    <a:pt x="9661" y="269262"/>
                  </a:lnTo>
                  <a:lnTo>
                    <a:pt x="9942" y="284696"/>
                  </a:lnTo>
                  <a:lnTo>
                    <a:pt x="10132" y="299696"/>
                  </a:lnTo>
                  <a:lnTo>
                    <a:pt x="10263" y="313770"/>
                  </a:lnTo>
                  <a:lnTo>
                    <a:pt x="10364" y="327208"/>
                  </a:lnTo>
                  <a:lnTo>
                    <a:pt x="10448" y="341192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721143" y="1200145"/>
              <a:ext cx="206402" cy="152473"/>
            </a:xfrm>
            <a:custGeom>
              <a:avLst/>
              <a:gdLst/>
              <a:ahLst/>
              <a:cxnLst/>
              <a:rect l="0" t="0" r="0" b="0"/>
              <a:pathLst>
                <a:path w="206402" h="152473">
                  <a:moveTo>
                    <a:pt x="111644" y="42217"/>
                  </a:moveTo>
                  <a:lnTo>
                    <a:pt x="105710" y="30683"/>
                  </a:lnTo>
                  <a:lnTo>
                    <a:pt x="99505" y="21475"/>
                  </a:lnTo>
                  <a:lnTo>
                    <a:pt x="92405" y="13775"/>
                  </a:lnTo>
                  <a:lnTo>
                    <a:pt x="84291" y="7539"/>
                  </a:lnTo>
                  <a:lnTo>
                    <a:pt x="74997" y="3125"/>
                  </a:lnTo>
                  <a:lnTo>
                    <a:pt x="64563" y="584"/>
                  </a:lnTo>
                  <a:lnTo>
                    <a:pt x="53656" y="0"/>
                  </a:lnTo>
                  <a:lnTo>
                    <a:pt x="43415" y="1646"/>
                  </a:lnTo>
                  <a:lnTo>
                    <a:pt x="34425" y="5455"/>
                  </a:lnTo>
                  <a:lnTo>
                    <a:pt x="26750" y="11096"/>
                  </a:lnTo>
                  <a:lnTo>
                    <a:pt x="20206" y="18161"/>
                  </a:lnTo>
                  <a:lnTo>
                    <a:pt x="14550" y="26283"/>
                  </a:lnTo>
                  <a:lnTo>
                    <a:pt x="9715" y="35327"/>
                  </a:lnTo>
                  <a:lnTo>
                    <a:pt x="5825" y="45374"/>
                  </a:lnTo>
                  <a:lnTo>
                    <a:pt x="2872" y="56386"/>
                  </a:lnTo>
                  <a:lnTo>
                    <a:pt x="886" y="68051"/>
                  </a:lnTo>
                  <a:lnTo>
                    <a:pt x="0" y="79881"/>
                  </a:lnTo>
                  <a:lnTo>
                    <a:pt x="184" y="91579"/>
                  </a:lnTo>
                  <a:lnTo>
                    <a:pt x="1274" y="103044"/>
                  </a:lnTo>
                  <a:lnTo>
                    <a:pt x="3068" y="114277"/>
                  </a:lnTo>
                  <a:lnTo>
                    <a:pt x="5393" y="125295"/>
                  </a:lnTo>
                  <a:lnTo>
                    <a:pt x="8428" y="135491"/>
                  </a:lnTo>
                  <a:lnTo>
                    <a:pt x="12675" y="143675"/>
                  </a:lnTo>
                  <a:lnTo>
                    <a:pt x="18302" y="149351"/>
                  </a:lnTo>
                  <a:lnTo>
                    <a:pt x="24862" y="152348"/>
                  </a:lnTo>
                  <a:lnTo>
                    <a:pt x="31496" y="152472"/>
                  </a:lnTo>
                  <a:lnTo>
                    <a:pt x="37700" y="149923"/>
                  </a:lnTo>
                  <a:lnTo>
                    <a:pt x="43491" y="145163"/>
                  </a:lnTo>
                  <a:lnTo>
                    <a:pt x="49213" y="138704"/>
                  </a:lnTo>
                  <a:lnTo>
                    <a:pt x="55093" y="130991"/>
                  </a:lnTo>
                  <a:lnTo>
                    <a:pt x="61042" y="122055"/>
                  </a:lnTo>
                  <a:lnTo>
                    <a:pt x="66743" y="111548"/>
                  </a:lnTo>
                  <a:lnTo>
                    <a:pt x="72027" y="99443"/>
                  </a:lnTo>
                  <a:lnTo>
                    <a:pt x="76897" y="87259"/>
                  </a:lnTo>
                  <a:lnTo>
                    <a:pt x="81916" y="78149"/>
                  </a:lnTo>
                  <a:lnTo>
                    <a:pt x="87276" y="73876"/>
                  </a:lnTo>
                  <a:lnTo>
                    <a:pt x="92159" y="74045"/>
                  </a:lnTo>
                  <a:lnTo>
                    <a:pt x="96504" y="77530"/>
                  </a:lnTo>
                  <a:lnTo>
                    <a:pt x="100659" y="83155"/>
                  </a:lnTo>
                  <a:lnTo>
                    <a:pt x="105081" y="89867"/>
                  </a:lnTo>
                  <a:lnTo>
                    <a:pt x="109995" y="97026"/>
                  </a:lnTo>
                  <a:lnTo>
                    <a:pt x="115417" y="104316"/>
                  </a:lnTo>
                  <a:lnTo>
                    <a:pt x="121273" y="111605"/>
                  </a:lnTo>
                  <a:lnTo>
                    <a:pt x="127478" y="118834"/>
                  </a:lnTo>
                  <a:lnTo>
                    <a:pt x="134270" y="125506"/>
                  </a:lnTo>
                  <a:lnTo>
                    <a:pt x="142193" y="130706"/>
                  </a:lnTo>
                  <a:lnTo>
                    <a:pt x="151436" y="134058"/>
                  </a:lnTo>
                  <a:lnTo>
                    <a:pt x="161477" y="135834"/>
                  </a:lnTo>
                  <a:lnTo>
                    <a:pt x="172339" y="136853"/>
                  </a:lnTo>
                  <a:lnTo>
                    <a:pt x="186098" y="137200"/>
                  </a:lnTo>
                  <a:lnTo>
                    <a:pt x="206401" y="1369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945644" y="1168663"/>
              <a:ext cx="171414" cy="187194"/>
            </a:xfrm>
            <a:custGeom>
              <a:avLst/>
              <a:gdLst/>
              <a:ahLst/>
              <a:cxnLst/>
              <a:rect l="0" t="0" r="0" b="0"/>
              <a:pathLst>
                <a:path w="171414" h="187194">
                  <a:moveTo>
                    <a:pt x="13485" y="73699"/>
                  </a:moveTo>
                  <a:lnTo>
                    <a:pt x="10685" y="85367"/>
                  </a:lnTo>
                  <a:lnTo>
                    <a:pt x="9183" y="95856"/>
                  </a:lnTo>
                  <a:lnTo>
                    <a:pt x="8877" y="106162"/>
                  </a:lnTo>
                  <a:lnTo>
                    <a:pt x="9556" y="116637"/>
                  </a:lnTo>
                  <a:lnTo>
                    <a:pt x="11024" y="127629"/>
                  </a:lnTo>
                  <a:lnTo>
                    <a:pt x="13093" y="139267"/>
                  </a:lnTo>
                  <a:lnTo>
                    <a:pt x="15602" y="151348"/>
                  </a:lnTo>
                  <a:lnTo>
                    <a:pt x="18425" y="163454"/>
                  </a:lnTo>
                  <a:lnTo>
                    <a:pt x="21442" y="175266"/>
                  </a:lnTo>
                  <a:lnTo>
                    <a:pt x="23704" y="184214"/>
                  </a:lnTo>
                  <a:lnTo>
                    <a:pt x="24124" y="187193"/>
                  </a:lnTo>
                  <a:lnTo>
                    <a:pt x="23106" y="185251"/>
                  </a:lnTo>
                  <a:lnTo>
                    <a:pt x="21167" y="180088"/>
                  </a:lnTo>
                  <a:lnTo>
                    <a:pt x="18657" y="172926"/>
                  </a:lnTo>
                  <a:lnTo>
                    <a:pt x="15788" y="164529"/>
                  </a:lnTo>
                  <a:lnTo>
                    <a:pt x="12693" y="155365"/>
                  </a:lnTo>
                  <a:lnTo>
                    <a:pt x="9454" y="145719"/>
                  </a:lnTo>
                  <a:lnTo>
                    <a:pt x="6131" y="135764"/>
                  </a:lnTo>
                  <a:lnTo>
                    <a:pt x="3083" y="125611"/>
                  </a:lnTo>
                  <a:lnTo>
                    <a:pt x="947" y="115329"/>
                  </a:lnTo>
                  <a:lnTo>
                    <a:pt x="0" y="104964"/>
                  </a:lnTo>
                  <a:lnTo>
                    <a:pt x="348" y="94543"/>
                  </a:lnTo>
                  <a:lnTo>
                    <a:pt x="2102" y="84086"/>
                  </a:lnTo>
                  <a:lnTo>
                    <a:pt x="5177" y="73614"/>
                  </a:lnTo>
                  <a:lnTo>
                    <a:pt x="9513" y="63463"/>
                  </a:lnTo>
                  <a:lnTo>
                    <a:pt x="15164" y="54252"/>
                  </a:lnTo>
                  <a:lnTo>
                    <a:pt x="22040" y="46244"/>
                  </a:lnTo>
                  <a:lnTo>
                    <a:pt x="30097" y="39376"/>
                  </a:lnTo>
                  <a:lnTo>
                    <a:pt x="39407" y="33446"/>
                  </a:lnTo>
                  <a:lnTo>
                    <a:pt x="49893" y="28234"/>
                  </a:lnTo>
                  <a:lnTo>
                    <a:pt x="61357" y="23545"/>
                  </a:lnTo>
                  <a:lnTo>
                    <a:pt x="73576" y="19227"/>
                  </a:lnTo>
                  <a:lnTo>
                    <a:pt x="86346" y="15173"/>
                  </a:lnTo>
                  <a:lnTo>
                    <a:pt x="99478" y="11452"/>
                  </a:lnTo>
                  <a:lnTo>
                    <a:pt x="114396" y="7935"/>
                  </a:lnTo>
                  <a:lnTo>
                    <a:pt x="135761" y="4313"/>
                  </a:lnTo>
                  <a:lnTo>
                    <a:pt x="1714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Freeform 138"/>
          <p:cNvSpPr/>
          <p:nvPr/>
        </p:nvSpPr>
        <p:spPr>
          <a:xfrm>
            <a:off x="1652974" y="3098091"/>
            <a:ext cx="526426" cy="60459"/>
          </a:xfrm>
          <a:custGeom>
            <a:avLst/>
            <a:gdLst/>
            <a:ahLst/>
            <a:cxnLst/>
            <a:rect l="0" t="0" r="0" b="0"/>
            <a:pathLst>
              <a:path w="526426" h="60459">
                <a:moveTo>
                  <a:pt x="526425" y="7815"/>
                </a:moveTo>
                <a:lnTo>
                  <a:pt x="517556" y="4949"/>
                </a:lnTo>
                <a:lnTo>
                  <a:pt x="508569" y="2807"/>
                </a:lnTo>
                <a:lnTo>
                  <a:pt x="498578" y="1208"/>
                </a:lnTo>
                <a:lnTo>
                  <a:pt x="487771" y="200"/>
                </a:lnTo>
                <a:lnTo>
                  <a:pt x="476608" y="0"/>
                </a:lnTo>
                <a:lnTo>
                  <a:pt x="465398" y="651"/>
                </a:lnTo>
                <a:lnTo>
                  <a:pt x="454113" y="1889"/>
                </a:lnTo>
                <a:lnTo>
                  <a:pt x="442480" y="3253"/>
                </a:lnTo>
                <a:lnTo>
                  <a:pt x="430356" y="4463"/>
                </a:lnTo>
                <a:lnTo>
                  <a:pt x="417588" y="5425"/>
                </a:lnTo>
                <a:lnTo>
                  <a:pt x="403946" y="6145"/>
                </a:lnTo>
                <a:lnTo>
                  <a:pt x="389401" y="6668"/>
                </a:lnTo>
                <a:lnTo>
                  <a:pt x="374394" y="7206"/>
                </a:lnTo>
                <a:lnTo>
                  <a:pt x="359707" y="8107"/>
                </a:lnTo>
                <a:lnTo>
                  <a:pt x="345754" y="9529"/>
                </a:lnTo>
                <a:lnTo>
                  <a:pt x="332438" y="11300"/>
                </a:lnTo>
                <a:lnTo>
                  <a:pt x="319349" y="13028"/>
                </a:lnTo>
                <a:lnTo>
                  <a:pt x="306209" y="14484"/>
                </a:lnTo>
                <a:lnTo>
                  <a:pt x="292908" y="15613"/>
                </a:lnTo>
                <a:lnTo>
                  <a:pt x="279431" y="16446"/>
                </a:lnTo>
                <a:lnTo>
                  <a:pt x="265806" y="17044"/>
                </a:lnTo>
                <a:lnTo>
                  <a:pt x="252231" y="17633"/>
                </a:lnTo>
                <a:lnTo>
                  <a:pt x="239043" y="18568"/>
                </a:lnTo>
                <a:lnTo>
                  <a:pt x="226393" y="20013"/>
                </a:lnTo>
                <a:lnTo>
                  <a:pt x="214102" y="21798"/>
                </a:lnTo>
                <a:lnTo>
                  <a:pt x="201776" y="23536"/>
                </a:lnTo>
                <a:lnTo>
                  <a:pt x="189188" y="25004"/>
                </a:lnTo>
                <a:lnTo>
                  <a:pt x="176445" y="26310"/>
                </a:lnTo>
                <a:lnTo>
                  <a:pt x="163883" y="27793"/>
                </a:lnTo>
                <a:lnTo>
                  <a:pt x="151689" y="29643"/>
                </a:lnTo>
                <a:lnTo>
                  <a:pt x="139890" y="31886"/>
                </a:lnTo>
                <a:lnTo>
                  <a:pt x="128434" y="34470"/>
                </a:lnTo>
                <a:lnTo>
                  <a:pt x="117243" y="37318"/>
                </a:lnTo>
                <a:lnTo>
                  <a:pt x="106083" y="40197"/>
                </a:lnTo>
                <a:lnTo>
                  <a:pt x="94590" y="42743"/>
                </a:lnTo>
                <a:lnTo>
                  <a:pt x="82598" y="44789"/>
                </a:lnTo>
                <a:lnTo>
                  <a:pt x="70271" y="46500"/>
                </a:lnTo>
                <a:lnTo>
                  <a:pt x="57995" y="48263"/>
                </a:lnTo>
                <a:lnTo>
                  <a:pt x="46012" y="50299"/>
                </a:lnTo>
                <a:lnTo>
                  <a:pt x="34825" y="52508"/>
                </a:lnTo>
                <a:lnTo>
                  <a:pt x="24188" y="54771"/>
                </a:lnTo>
                <a:lnTo>
                  <a:pt x="13169" y="57289"/>
                </a:lnTo>
                <a:lnTo>
                  <a:pt x="0" y="60458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5" name="Group 154"/>
          <p:cNvGrpSpPr/>
          <p:nvPr/>
        </p:nvGrpSpPr>
        <p:grpSpPr>
          <a:xfrm>
            <a:off x="3253305" y="3358590"/>
            <a:ext cx="2432085" cy="534073"/>
            <a:chOff x="3253305" y="3358590"/>
            <a:chExt cx="2432085" cy="534073"/>
          </a:xfrm>
        </p:grpSpPr>
        <p:sp>
          <p:nvSpPr>
            <p:cNvPr id="140" name="Freeform 139"/>
            <p:cNvSpPr/>
            <p:nvPr/>
          </p:nvSpPr>
          <p:spPr>
            <a:xfrm>
              <a:off x="3253305" y="3527046"/>
              <a:ext cx="198673" cy="249223"/>
            </a:xfrm>
            <a:custGeom>
              <a:avLst/>
              <a:gdLst/>
              <a:ahLst/>
              <a:cxnLst/>
              <a:rect l="0" t="0" r="0" b="0"/>
              <a:pathLst>
                <a:path w="198673" h="249223">
                  <a:moveTo>
                    <a:pt x="157928" y="0"/>
                  </a:moveTo>
                  <a:lnTo>
                    <a:pt x="146192" y="68"/>
                  </a:lnTo>
                  <a:lnTo>
                    <a:pt x="135064" y="708"/>
                  </a:lnTo>
                  <a:lnTo>
                    <a:pt x="123470" y="2004"/>
                  </a:lnTo>
                  <a:lnTo>
                    <a:pt x="111481" y="3864"/>
                  </a:lnTo>
                  <a:lnTo>
                    <a:pt x="99470" y="6180"/>
                  </a:lnTo>
                  <a:lnTo>
                    <a:pt x="87667" y="8847"/>
                  </a:lnTo>
                  <a:lnTo>
                    <a:pt x="76141" y="11770"/>
                  </a:lnTo>
                  <a:lnTo>
                    <a:pt x="64872" y="14878"/>
                  </a:lnTo>
                  <a:lnTo>
                    <a:pt x="53818" y="18122"/>
                  </a:lnTo>
                  <a:lnTo>
                    <a:pt x="43090" y="21792"/>
                  </a:lnTo>
                  <a:lnTo>
                    <a:pt x="32953" y="26473"/>
                  </a:lnTo>
                  <a:lnTo>
                    <a:pt x="23515" y="32409"/>
                  </a:lnTo>
                  <a:lnTo>
                    <a:pt x="15211" y="39686"/>
                  </a:lnTo>
                  <a:lnTo>
                    <a:pt x="8843" y="48399"/>
                  </a:lnTo>
                  <a:lnTo>
                    <a:pt x="4690" y="58430"/>
                  </a:lnTo>
                  <a:lnTo>
                    <a:pt x="3038" y="68894"/>
                  </a:lnTo>
                  <a:lnTo>
                    <a:pt x="4424" y="78304"/>
                  </a:lnTo>
                  <a:lnTo>
                    <a:pt x="8841" y="85917"/>
                  </a:lnTo>
                  <a:lnTo>
                    <a:pt x="15857" y="91685"/>
                  </a:lnTo>
                  <a:lnTo>
                    <a:pt x="24908" y="95877"/>
                  </a:lnTo>
                  <a:lnTo>
                    <a:pt x="35465" y="98850"/>
                  </a:lnTo>
                  <a:lnTo>
                    <a:pt x="46939" y="101086"/>
                  </a:lnTo>
                  <a:lnTo>
                    <a:pt x="58697" y="103152"/>
                  </a:lnTo>
                  <a:lnTo>
                    <a:pt x="70380" y="105372"/>
                  </a:lnTo>
                  <a:lnTo>
                    <a:pt x="82020" y="107852"/>
                  </a:lnTo>
                  <a:lnTo>
                    <a:pt x="93907" y="110590"/>
                  </a:lnTo>
                  <a:lnTo>
                    <a:pt x="106197" y="113551"/>
                  </a:lnTo>
                  <a:lnTo>
                    <a:pt x="118571" y="117014"/>
                  </a:lnTo>
                  <a:lnTo>
                    <a:pt x="130353" y="121548"/>
                  </a:lnTo>
                  <a:lnTo>
                    <a:pt x="141206" y="127373"/>
                  </a:lnTo>
                  <a:lnTo>
                    <a:pt x="151121" y="134235"/>
                  </a:lnTo>
                  <a:lnTo>
                    <a:pt x="160241" y="141603"/>
                  </a:lnTo>
                  <a:lnTo>
                    <a:pt x="168741" y="149123"/>
                  </a:lnTo>
                  <a:lnTo>
                    <a:pt x="176620" y="156950"/>
                  </a:lnTo>
                  <a:lnTo>
                    <a:pt x="183700" y="165643"/>
                  </a:lnTo>
                  <a:lnTo>
                    <a:pt x="189935" y="175449"/>
                  </a:lnTo>
                  <a:lnTo>
                    <a:pt x="194937" y="186153"/>
                  </a:lnTo>
                  <a:lnTo>
                    <a:pt x="197935" y="197263"/>
                  </a:lnTo>
                  <a:lnTo>
                    <a:pt x="198672" y="208429"/>
                  </a:lnTo>
                  <a:lnTo>
                    <a:pt x="196877" y="219010"/>
                  </a:lnTo>
                  <a:lnTo>
                    <a:pt x="192024" y="228044"/>
                  </a:lnTo>
                  <a:lnTo>
                    <a:pt x="184126" y="235148"/>
                  </a:lnTo>
                  <a:lnTo>
                    <a:pt x="173620" y="240440"/>
                  </a:lnTo>
                  <a:lnTo>
                    <a:pt x="161071" y="244247"/>
                  </a:lnTo>
                  <a:lnTo>
                    <a:pt x="147017" y="246920"/>
                  </a:lnTo>
                  <a:lnTo>
                    <a:pt x="132213" y="248601"/>
                  </a:lnTo>
                  <a:lnTo>
                    <a:pt x="117598" y="249222"/>
                  </a:lnTo>
                  <a:lnTo>
                    <a:pt x="103665" y="248831"/>
                  </a:lnTo>
                  <a:lnTo>
                    <a:pt x="90516" y="247589"/>
                  </a:lnTo>
                  <a:lnTo>
                    <a:pt x="78064" y="245686"/>
                  </a:lnTo>
                  <a:lnTo>
                    <a:pt x="66171" y="243298"/>
                  </a:lnTo>
                  <a:lnTo>
                    <a:pt x="54762" y="240719"/>
                  </a:lnTo>
                  <a:lnTo>
                    <a:pt x="42521" y="238102"/>
                  </a:lnTo>
                  <a:lnTo>
                    <a:pt x="26130" y="23522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548103" y="3474404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10462" y="11802"/>
                  </a:lnTo>
                  <a:lnTo>
                    <a:pt x="9822" y="23571"/>
                  </a:lnTo>
                  <a:lnTo>
                    <a:pt x="8530" y="36470"/>
                  </a:lnTo>
                  <a:lnTo>
                    <a:pt x="6843" y="50664"/>
                  </a:lnTo>
                  <a:lnTo>
                    <a:pt x="5175" y="66289"/>
                  </a:lnTo>
                  <a:lnTo>
                    <a:pt x="3766" y="83251"/>
                  </a:lnTo>
                  <a:lnTo>
                    <a:pt x="2840" y="100833"/>
                  </a:lnTo>
                  <a:lnTo>
                    <a:pt x="2678" y="117858"/>
                  </a:lnTo>
                  <a:lnTo>
                    <a:pt x="3343" y="133704"/>
                  </a:lnTo>
                  <a:lnTo>
                    <a:pt x="4417" y="148289"/>
                  </a:lnTo>
                  <a:lnTo>
                    <a:pt x="5137" y="161778"/>
                  </a:lnTo>
                  <a:lnTo>
                    <a:pt x="5104" y="174417"/>
                  </a:lnTo>
                  <a:lnTo>
                    <a:pt x="4587" y="186756"/>
                  </a:lnTo>
                  <a:lnTo>
                    <a:pt x="4308" y="199588"/>
                  </a:lnTo>
                  <a:lnTo>
                    <a:pt x="4668" y="213301"/>
                  </a:lnTo>
                  <a:lnTo>
                    <a:pt x="5421" y="227600"/>
                  </a:lnTo>
                  <a:lnTo>
                    <a:pt x="5866" y="241739"/>
                  </a:lnTo>
                  <a:lnTo>
                    <a:pt x="5615" y="255271"/>
                  </a:lnTo>
                  <a:lnTo>
                    <a:pt x="4761" y="267650"/>
                  </a:lnTo>
                  <a:lnTo>
                    <a:pt x="3632" y="279291"/>
                  </a:lnTo>
                  <a:lnTo>
                    <a:pt x="2119" y="29121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453347" y="3558632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201634" y="2867"/>
                  </a:lnTo>
                  <a:lnTo>
                    <a:pt x="192007" y="5009"/>
                  </a:lnTo>
                  <a:lnTo>
                    <a:pt x="180724" y="6616"/>
                  </a:lnTo>
                  <a:lnTo>
                    <a:pt x="168230" y="7970"/>
                  </a:lnTo>
                  <a:lnTo>
                    <a:pt x="155399" y="9466"/>
                  </a:lnTo>
                  <a:lnTo>
                    <a:pt x="142776" y="11313"/>
                  </a:lnTo>
                  <a:lnTo>
                    <a:pt x="130393" y="13380"/>
                  </a:lnTo>
                  <a:lnTo>
                    <a:pt x="117949" y="15312"/>
                  </a:lnTo>
                  <a:lnTo>
                    <a:pt x="105255" y="16913"/>
                  </a:lnTo>
                  <a:lnTo>
                    <a:pt x="92427" y="18309"/>
                  </a:lnTo>
                  <a:lnTo>
                    <a:pt x="79802" y="19854"/>
                  </a:lnTo>
                  <a:lnTo>
                    <a:pt x="67567" y="21744"/>
                  </a:lnTo>
                  <a:lnTo>
                    <a:pt x="55811" y="24053"/>
                  </a:lnTo>
                  <a:lnTo>
                    <a:pt x="43241" y="27136"/>
                  </a:lnTo>
                  <a:lnTo>
                    <a:pt x="26517" y="3238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616521" y="3621803"/>
              <a:ext cx="143005" cy="165597"/>
            </a:xfrm>
            <a:custGeom>
              <a:avLst/>
              <a:gdLst/>
              <a:ahLst/>
              <a:cxnLst/>
              <a:rect l="0" t="0" r="0" b="0"/>
              <a:pathLst>
                <a:path w="143005" h="165597">
                  <a:moveTo>
                    <a:pt x="89510" y="0"/>
                  </a:moveTo>
                  <a:lnTo>
                    <a:pt x="77908" y="134"/>
                  </a:lnTo>
                  <a:lnTo>
                    <a:pt x="68060" y="1414"/>
                  </a:lnTo>
                  <a:lnTo>
                    <a:pt x="59055" y="4012"/>
                  </a:lnTo>
                  <a:lnTo>
                    <a:pt x="50613" y="7904"/>
                  </a:lnTo>
                  <a:lnTo>
                    <a:pt x="42586" y="13185"/>
                  </a:lnTo>
                  <a:lnTo>
                    <a:pt x="34867" y="19772"/>
                  </a:lnTo>
                  <a:lnTo>
                    <a:pt x="27535" y="27445"/>
                  </a:lnTo>
                  <a:lnTo>
                    <a:pt x="20833" y="35955"/>
                  </a:lnTo>
                  <a:lnTo>
                    <a:pt x="14847" y="45086"/>
                  </a:lnTo>
                  <a:lnTo>
                    <a:pt x="9674" y="54826"/>
                  </a:lnTo>
                  <a:lnTo>
                    <a:pt x="5497" y="65347"/>
                  </a:lnTo>
                  <a:lnTo>
                    <a:pt x="2328" y="76680"/>
                  </a:lnTo>
                  <a:lnTo>
                    <a:pt x="352" y="88563"/>
                  </a:lnTo>
                  <a:lnTo>
                    <a:pt x="0" y="100539"/>
                  </a:lnTo>
                  <a:lnTo>
                    <a:pt x="1362" y="112331"/>
                  </a:lnTo>
                  <a:lnTo>
                    <a:pt x="4394" y="123688"/>
                  </a:lnTo>
                  <a:lnTo>
                    <a:pt x="9096" y="134316"/>
                  </a:lnTo>
                  <a:lnTo>
                    <a:pt x="15300" y="144115"/>
                  </a:lnTo>
                  <a:lnTo>
                    <a:pt x="22888" y="152678"/>
                  </a:lnTo>
                  <a:lnTo>
                    <a:pt x="31876" y="159226"/>
                  </a:lnTo>
                  <a:lnTo>
                    <a:pt x="42137" y="163514"/>
                  </a:lnTo>
                  <a:lnTo>
                    <a:pt x="53280" y="165596"/>
                  </a:lnTo>
                  <a:lnTo>
                    <a:pt x="64751" y="165565"/>
                  </a:lnTo>
                  <a:lnTo>
                    <a:pt x="76201" y="163684"/>
                  </a:lnTo>
                  <a:lnTo>
                    <a:pt x="87327" y="160000"/>
                  </a:lnTo>
                  <a:lnTo>
                    <a:pt x="97799" y="154263"/>
                  </a:lnTo>
                  <a:lnTo>
                    <a:pt x="107504" y="146523"/>
                  </a:lnTo>
                  <a:lnTo>
                    <a:pt x="116341" y="137243"/>
                  </a:lnTo>
                  <a:lnTo>
                    <a:pt x="124140" y="127106"/>
                  </a:lnTo>
                  <a:lnTo>
                    <a:pt x="130898" y="116583"/>
                  </a:lnTo>
                  <a:lnTo>
                    <a:pt x="136438" y="105756"/>
                  </a:lnTo>
                  <a:lnTo>
                    <a:pt x="140337" y="94429"/>
                  </a:lnTo>
                  <a:lnTo>
                    <a:pt x="142510" y="82518"/>
                  </a:lnTo>
                  <a:lnTo>
                    <a:pt x="143004" y="70231"/>
                  </a:lnTo>
                  <a:lnTo>
                    <a:pt x="141824" y="57976"/>
                  </a:lnTo>
                  <a:lnTo>
                    <a:pt x="139133" y="46002"/>
                  </a:lnTo>
                  <a:lnTo>
                    <a:pt x="134887" y="34860"/>
                  </a:lnTo>
                  <a:lnTo>
                    <a:pt x="128763" y="25441"/>
                  </a:lnTo>
                  <a:lnTo>
                    <a:pt x="120765" y="18075"/>
                  </a:lnTo>
                  <a:lnTo>
                    <a:pt x="111383" y="12594"/>
                  </a:lnTo>
                  <a:lnTo>
                    <a:pt x="100298" y="8066"/>
                  </a:lnTo>
                  <a:lnTo>
                    <a:pt x="84302" y="4095"/>
                  </a:lnTo>
                  <a:lnTo>
                    <a:pt x="57924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800787" y="3590217"/>
              <a:ext cx="126343" cy="151553"/>
            </a:xfrm>
            <a:custGeom>
              <a:avLst/>
              <a:gdLst/>
              <a:ahLst/>
              <a:cxnLst/>
              <a:rect l="0" t="0" r="0" b="0"/>
              <a:pathLst>
                <a:path w="126343" h="151553">
                  <a:moveTo>
                    <a:pt x="0" y="73700"/>
                  </a:moveTo>
                  <a:lnTo>
                    <a:pt x="3001" y="82501"/>
                  </a:lnTo>
                  <a:lnTo>
                    <a:pt x="6423" y="90847"/>
                  </a:lnTo>
                  <a:lnTo>
                    <a:pt x="10619" y="99551"/>
                  </a:lnTo>
                  <a:lnTo>
                    <a:pt x="15519" y="108844"/>
                  </a:lnTo>
                  <a:lnTo>
                    <a:pt x="21001" y="118987"/>
                  </a:lnTo>
                  <a:lnTo>
                    <a:pt x="26913" y="130005"/>
                  </a:lnTo>
                  <a:lnTo>
                    <a:pt x="32460" y="140787"/>
                  </a:lnTo>
                  <a:lnTo>
                    <a:pt x="35498" y="148576"/>
                  </a:lnTo>
                  <a:lnTo>
                    <a:pt x="35206" y="151552"/>
                  </a:lnTo>
                  <a:lnTo>
                    <a:pt x="33230" y="150247"/>
                  </a:lnTo>
                  <a:lnTo>
                    <a:pt x="30683" y="145692"/>
                  </a:lnTo>
                  <a:lnTo>
                    <a:pt x="28257" y="138581"/>
                  </a:lnTo>
                  <a:lnTo>
                    <a:pt x="26256" y="129493"/>
                  </a:lnTo>
                  <a:lnTo>
                    <a:pt x="24893" y="119092"/>
                  </a:lnTo>
                  <a:lnTo>
                    <a:pt x="24419" y="108096"/>
                  </a:lnTo>
                  <a:lnTo>
                    <a:pt x="24879" y="96949"/>
                  </a:lnTo>
                  <a:lnTo>
                    <a:pt x="26322" y="85848"/>
                  </a:lnTo>
                  <a:lnTo>
                    <a:pt x="28884" y="74858"/>
                  </a:lnTo>
                  <a:lnTo>
                    <a:pt x="32537" y="63992"/>
                  </a:lnTo>
                  <a:lnTo>
                    <a:pt x="37277" y="53557"/>
                  </a:lnTo>
                  <a:lnTo>
                    <a:pt x="43206" y="44148"/>
                  </a:lnTo>
                  <a:lnTo>
                    <a:pt x="50269" y="36003"/>
                  </a:lnTo>
                  <a:lnTo>
                    <a:pt x="58283" y="29041"/>
                  </a:lnTo>
                  <a:lnTo>
                    <a:pt x="67032" y="23048"/>
                  </a:lnTo>
                  <a:lnTo>
                    <a:pt x="76314" y="17798"/>
                  </a:lnTo>
                  <a:lnTo>
                    <a:pt x="85711" y="13239"/>
                  </a:lnTo>
                  <a:lnTo>
                    <a:pt x="95614" y="9053"/>
                  </a:lnTo>
                  <a:lnTo>
                    <a:pt x="108009" y="486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990300" y="3653388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1999" y="39070"/>
                  </a:lnTo>
                  <a:lnTo>
                    <a:pt x="3695" y="50678"/>
                  </a:lnTo>
                  <a:lnTo>
                    <a:pt x="5545" y="63825"/>
                  </a:lnTo>
                  <a:lnTo>
                    <a:pt x="7713" y="83030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990300" y="351651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069461" y="3620759"/>
              <a:ext cx="152467" cy="131231"/>
            </a:xfrm>
            <a:custGeom>
              <a:avLst/>
              <a:gdLst/>
              <a:ahLst/>
              <a:cxnLst/>
              <a:rect l="0" t="0" r="0" b="0"/>
              <a:pathLst>
                <a:path w="152467" h="131231">
                  <a:moveTo>
                    <a:pt x="15596" y="43158"/>
                  </a:moveTo>
                  <a:lnTo>
                    <a:pt x="24464" y="45957"/>
                  </a:lnTo>
                  <a:lnTo>
                    <a:pt x="33450" y="47460"/>
                  </a:lnTo>
                  <a:lnTo>
                    <a:pt x="43441" y="47765"/>
                  </a:lnTo>
                  <a:lnTo>
                    <a:pt x="54249" y="47086"/>
                  </a:lnTo>
                  <a:lnTo>
                    <a:pt x="65412" y="45619"/>
                  </a:lnTo>
                  <a:lnTo>
                    <a:pt x="76609" y="43540"/>
                  </a:lnTo>
                  <a:lnTo>
                    <a:pt x="87375" y="40685"/>
                  </a:lnTo>
                  <a:lnTo>
                    <a:pt x="97063" y="36566"/>
                  </a:lnTo>
                  <a:lnTo>
                    <a:pt x="105404" y="31027"/>
                  </a:lnTo>
                  <a:lnTo>
                    <a:pt x="111832" y="24528"/>
                  </a:lnTo>
                  <a:lnTo>
                    <a:pt x="115343" y="17935"/>
                  </a:lnTo>
                  <a:lnTo>
                    <a:pt x="115659" y="11773"/>
                  </a:lnTo>
                  <a:lnTo>
                    <a:pt x="112955" y="6520"/>
                  </a:lnTo>
                  <a:lnTo>
                    <a:pt x="107494" y="2756"/>
                  </a:lnTo>
                  <a:lnTo>
                    <a:pt x="99719" y="639"/>
                  </a:lnTo>
                  <a:lnTo>
                    <a:pt x="90299" y="0"/>
                  </a:lnTo>
                  <a:lnTo>
                    <a:pt x="80010" y="543"/>
                  </a:lnTo>
                  <a:lnTo>
                    <a:pt x="69365" y="1986"/>
                  </a:lnTo>
                  <a:lnTo>
                    <a:pt x="58781" y="4408"/>
                  </a:lnTo>
                  <a:lnTo>
                    <a:pt x="48676" y="8234"/>
                  </a:lnTo>
                  <a:lnTo>
                    <a:pt x="39218" y="13585"/>
                  </a:lnTo>
                  <a:lnTo>
                    <a:pt x="30544" y="20296"/>
                  </a:lnTo>
                  <a:lnTo>
                    <a:pt x="22857" y="28096"/>
                  </a:lnTo>
                  <a:lnTo>
                    <a:pt x="16169" y="36720"/>
                  </a:lnTo>
                  <a:lnTo>
                    <a:pt x="10505" y="46103"/>
                  </a:lnTo>
                  <a:lnTo>
                    <a:pt x="5991" y="56378"/>
                  </a:lnTo>
                  <a:lnTo>
                    <a:pt x="2590" y="67539"/>
                  </a:lnTo>
                  <a:lnTo>
                    <a:pt x="458" y="79135"/>
                  </a:lnTo>
                  <a:lnTo>
                    <a:pt x="0" y="90385"/>
                  </a:lnTo>
                  <a:lnTo>
                    <a:pt x="1295" y="100867"/>
                  </a:lnTo>
                  <a:lnTo>
                    <a:pt x="4453" y="110192"/>
                  </a:lnTo>
                  <a:lnTo>
                    <a:pt x="9771" y="117852"/>
                  </a:lnTo>
                  <a:lnTo>
                    <a:pt x="17198" y="123736"/>
                  </a:lnTo>
                  <a:lnTo>
                    <a:pt x="26252" y="127889"/>
                  </a:lnTo>
                  <a:lnTo>
                    <a:pt x="36230" y="130326"/>
                  </a:lnTo>
                  <a:lnTo>
                    <a:pt x="46639" y="131230"/>
                  </a:lnTo>
                  <a:lnTo>
                    <a:pt x="57218" y="130892"/>
                  </a:lnTo>
                  <a:lnTo>
                    <a:pt x="67846" y="129611"/>
                  </a:lnTo>
                  <a:lnTo>
                    <a:pt x="78473" y="127649"/>
                  </a:lnTo>
                  <a:lnTo>
                    <a:pt x="89207" y="125358"/>
                  </a:lnTo>
                  <a:lnTo>
                    <a:pt x="101658" y="122968"/>
                  </a:lnTo>
                  <a:lnTo>
                    <a:pt x="120273" y="120272"/>
                  </a:lnTo>
                  <a:lnTo>
                    <a:pt x="152466" y="11685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264041" y="3590217"/>
              <a:ext cx="176092" cy="157929"/>
            </a:xfrm>
            <a:custGeom>
              <a:avLst/>
              <a:gdLst/>
              <a:ahLst/>
              <a:cxnLst/>
              <a:rect l="0" t="0" r="0" b="0"/>
              <a:pathLst>
                <a:path w="176092" h="157929">
                  <a:moveTo>
                    <a:pt x="115814" y="0"/>
                  </a:moveTo>
                  <a:lnTo>
                    <a:pt x="104146" y="67"/>
                  </a:lnTo>
                  <a:lnTo>
                    <a:pt x="93657" y="708"/>
                  </a:lnTo>
                  <a:lnTo>
                    <a:pt x="83360" y="2008"/>
                  </a:lnTo>
                  <a:lnTo>
                    <a:pt x="73231" y="4041"/>
                  </a:lnTo>
                  <a:lnTo>
                    <a:pt x="63536" y="7006"/>
                  </a:lnTo>
                  <a:lnTo>
                    <a:pt x="54399" y="10926"/>
                  </a:lnTo>
                  <a:lnTo>
                    <a:pt x="45797" y="15675"/>
                  </a:lnTo>
                  <a:lnTo>
                    <a:pt x="37635" y="21079"/>
                  </a:lnTo>
                  <a:lnTo>
                    <a:pt x="29830" y="26970"/>
                  </a:lnTo>
                  <a:lnTo>
                    <a:pt x="22945" y="33212"/>
                  </a:lnTo>
                  <a:lnTo>
                    <a:pt x="18136" y="39701"/>
                  </a:lnTo>
                  <a:lnTo>
                    <a:pt x="15875" y="46356"/>
                  </a:lnTo>
                  <a:lnTo>
                    <a:pt x="16155" y="52959"/>
                  </a:lnTo>
                  <a:lnTo>
                    <a:pt x="18852" y="59167"/>
                  </a:lnTo>
                  <a:lnTo>
                    <a:pt x="23630" y="64814"/>
                  </a:lnTo>
                  <a:lnTo>
                    <a:pt x="30056" y="69588"/>
                  </a:lnTo>
                  <a:lnTo>
                    <a:pt x="37716" y="72965"/>
                  </a:lnTo>
                  <a:lnTo>
                    <a:pt x="46266" y="74789"/>
                  </a:lnTo>
                  <a:lnTo>
                    <a:pt x="55442" y="75216"/>
                  </a:lnTo>
                  <a:lnTo>
                    <a:pt x="65053" y="74523"/>
                  </a:lnTo>
                  <a:lnTo>
                    <a:pt x="74961" y="72995"/>
                  </a:lnTo>
                  <a:lnTo>
                    <a:pt x="85073" y="71193"/>
                  </a:lnTo>
                  <a:lnTo>
                    <a:pt x="95322" y="69912"/>
                  </a:lnTo>
                  <a:lnTo>
                    <a:pt x="105663" y="69546"/>
                  </a:lnTo>
                  <a:lnTo>
                    <a:pt x="116066" y="70287"/>
                  </a:lnTo>
                  <a:lnTo>
                    <a:pt x="126510" y="72307"/>
                  </a:lnTo>
                  <a:lnTo>
                    <a:pt x="136974" y="75560"/>
                  </a:lnTo>
                  <a:lnTo>
                    <a:pt x="147119" y="80015"/>
                  </a:lnTo>
                  <a:lnTo>
                    <a:pt x="156326" y="85745"/>
                  </a:lnTo>
                  <a:lnTo>
                    <a:pt x="164318" y="92667"/>
                  </a:lnTo>
                  <a:lnTo>
                    <a:pt x="170666" y="100413"/>
                  </a:lnTo>
                  <a:lnTo>
                    <a:pt x="174649" y="108451"/>
                  </a:lnTo>
                  <a:lnTo>
                    <a:pt x="176091" y="116441"/>
                  </a:lnTo>
                  <a:lnTo>
                    <a:pt x="174958" y="124093"/>
                  </a:lnTo>
                  <a:lnTo>
                    <a:pt x="171089" y="131078"/>
                  </a:lnTo>
                  <a:lnTo>
                    <a:pt x="164673" y="137287"/>
                  </a:lnTo>
                  <a:lnTo>
                    <a:pt x="156148" y="142625"/>
                  </a:lnTo>
                  <a:lnTo>
                    <a:pt x="146002" y="146921"/>
                  </a:lnTo>
                  <a:lnTo>
                    <a:pt x="134665" y="150183"/>
                  </a:lnTo>
                  <a:lnTo>
                    <a:pt x="122480" y="152562"/>
                  </a:lnTo>
                  <a:lnTo>
                    <a:pt x="109704" y="154250"/>
                  </a:lnTo>
                  <a:lnTo>
                    <a:pt x="96520" y="155427"/>
                  </a:lnTo>
                  <a:lnTo>
                    <a:pt x="83058" y="156236"/>
                  </a:lnTo>
                  <a:lnTo>
                    <a:pt x="69407" y="156788"/>
                  </a:lnTo>
                  <a:lnTo>
                    <a:pt x="55647" y="157162"/>
                  </a:lnTo>
                  <a:lnTo>
                    <a:pt x="42425" y="157415"/>
                  </a:lnTo>
                  <a:lnTo>
                    <a:pt x="29662" y="157612"/>
                  </a:lnTo>
                  <a:lnTo>
                    <a:pt x="16234" y="15777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569367" y="365338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2867"/>
                  </a:lnTo>
                  <a:lnTo>
                    <a:pt x="108487" y="5009"/>
                  </a:lnTo>
                  <a:lnTo>
                    <a:pt x="98497" y="6617"/>
                  </a:lnTo>
                  <a:lnTo>
                    <a:pt x="87689" y="7970"/>
                  </a:lnTo>
                  <a:lnTo>
                    <a:pt x="76526" y="9467"/>
                  </a:lnTo>
                  <a:lnTo>
                    <a:pt x="65325" y="11313"/>
                  </a:lnTo>
                  <a:lnTo>
                    <a:pt x="54290" y="13390"/>
                  </a:lnTo>
                  <a:lnTo>
                    <a:pt x="42292" y="15546"/>
                  </a:lnTo>
                  <a:lnTo>
                    <a:pt x="26047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822052" y="3589769"/>
              <a:ext cx="167397" cy="302894"/>
            </a:xfrm>
            <a:custGeom>
              <a:avLst/>
              <a:gdLst/>
              <a:ahLst/>
              <a:cxnLst/>
              <a:rect l="0" t="0" r="0" b="0"/>
              <a:pathLst>
                <a:path w="167397" h="302894">
                  <a:moveTo>
                    <a:pt x="0" y="95205"/>
                  </a:moveTo>
                  <a:lnTo>
                    <a:pt x="67" y="106940"/>
                  </a:lnTo>
                  <a:lnTo>
                    <a:pt x="707" y="118069"/>
                  </a:lnTo>
                  <a:lnTo>
                    <a:pt x="1999" y="129667"/>
                  </a:lnTo>
                  <a:lnTo>
                    <a:pt x="3686" y="141828"/>
                  </a:lnTo>
                  <a:lnTo>
                    <a:pt x="5354" y="154488"/>
                  </a:lnTo>
                  <a:lnTo>
                    <a:pt x="6771" y="167540"/>
                  </a:lnTo>
                  <a:lnTo>
                    <a:pt x="8042" y="180719"/>
                  </a:lnTo>
                  <a:lnTo>
                    <a:pt x="9501" y="193636"/>
                  </a:lnTo>
                  <a:lnTo>
                    <a:pt x="11329" y="206102"/>
                  </a:lnTo>
                  <a:lnTo>
                    <a:pt x="13387" y="218269"/>
                  </a:lnTo>
                  <a:lnTo>
                    <a:pt x="15315" y="230510"/>
                  </a:lnTo>
                  <a:lnTo>
                    <a:pt x="16910" y="243046"/>
                  </a:lnTo>
                  <a:lnTo>
                    <a:pt x="18132" y="255925"/>
                  </a:lnTo>
                  <a:lnTo>
                    <a:pt x="19028" y="269110"/>
                  </a:lnTo>
                  <a:lnTo>
                    <a:pt x="19654" y="282509"/>
                  </a:lnTo>
                  <a:lnTo>
                    <a:pt x="19657" y="294907"/>
                  </a:lnTo>
                  <a:lnTo>
                    <a:pt x="18442" y="302526"/>
                  </a:lnTo>
                  <a:lnTo>
                    <a:pt x="16471" y="302893"/>
                  </a:lnTo>
                  <a:lnTo>
                    <a:pt x="14700" y="297632"/>
                  </a:lnTo>
                  <a:lnTo>
                    <a:pt x="13212" y="288628"/>
                  </a:lnTo>
                  <a:lnTo>
                    <a:pt x="11641" y="277405"/>
                  </a:lnTo>
                  <a:lnTo>
                    <a:pt x="9760" y="264940"/>
                  </a:lnTo>
                  <a:lnTo>
                    <a:pt x="7678" y="251626"/>
                  </a:lnTo>
                  <a:lnTo>
                    <a:pt x="5740" y="237459"/>
                  </a:lnTo>
                  <a:lnTo>
                    <a:pt x="4143" y="222480"/>
                  </a:lnTo>
                  <a:lnTo>
                    <a:pt x="2920" y="206975"/>
                  </a:lnTo>
                  <a:lnTo>
                    <a:pt x="2025" y="191403"/>
                  </a:lnTo>
                  <a:lnTo>
                    <a:pt x="1388" y="176030"/>
                  </a:lnTo>
                  <a:lnTo>
                    <a:pt x="945" y="160771"/>
                  </a:lnTo>
                  <a:lnTo>
                    <a:pt x="639" y="145307"/>
                  </a:lnTo>
                  <a:lnTo>
                    <a:pt x="435" y="129461"/>
                  </a:lnTo>
                  <a:lnTo>
                    <a:pt x="466" y="113378"/>
                  </a:lnTo>
                  <a:lnTo>
                    <a:pt x="1019" y="97420"/>
                  </a:lnTo>
                  <a:lnTo>
                    <a:pt x="2213" y="81803"/>
                  </a:lnTo>
                  <a:lnTo>
                    <a:pt x="4168" y="66891"/>
                  </a:lnTo>
                  <a:lnTo>
                    <a:pt x="7085" y="53257"/>
                  </a:lnTo>
                  <a:lnTo>
                    <a:pt x="10979" y="41094"/>
                  </a:lnTo>
                  <a:lnTo>
                    <a:pt x="15883" y="30436"/>
                  </a:lnTo>
                  <a:lnTo>
                    <a:pt x="21924" y="21334"/>
                  </a:lnTo>
                  <a:lnTo>
                    <a:pt x="29061" y="13662"/>
                  </a:lnTo>
                  <a:lnTo>
                    <a:pt x="37125" y="7491"/>
                  </a:lnTo>
                  <a:lnTo>
                    <a:pt x="45907" y="3159"/>
                  </a:lnTo>
                  <a:lnTo>
                    <a:pt x="55225" y="692"/>
                  </a:lnTo>
                  <a:lnTo>
                    <a:pt x="65091" y="0"/>
                  </a:lnTo>
                  <a:lnTo>
                    <a:pt x="75699" y="1047"/>
                  </a:lnTo>
                  <a:lnTo>
                    <a:pt x="87086" y="3640"/>
                  </a:lnTo>
                  <a:lnTo>
                    <a:pt x="98835" y="7480"/>
                  </a:lnTo>
                  <a:lnTo>
                    <a:pt x="110188" y="12267"/>
                  </a:lnTo>
                  <a:lnTo>
                    <a:pt x="120744" y="17746"/>
                  </a:lnTo>
                  <a:lnTo>
                    <a:pt x="130289" y="23880"/>
                  </a:lnTo>
                  <a:lnTo>
                    <a:pt x="138627" y="30828"/>
                  </a:lnTo>
                  <a:lnTo>
                    <a:pt x="145790" y="38614"/>
                  </a:lnTo>
                  <a:lnTo>
                    <a:pt x="151956" y="47131"/>
                  </a:lnTo>
                  <a:lnTo>
                    <a:pt x="157347" y="56227"/>
                  </a:lnTo>
                  <a:lnTo>
                    <a:pt x="162148" y="65749"/>
                  </a:lnTo>
                  <a:lnTo>
                    <a:pt x="165867" y="75416"/>
                  </a:lnTo>
                  <a:lnTo>
                    <a:pt x="167396" y="84825"/>
                  </a:lnTo>
                  <a:lnTo>
                    <a:pt x="166303" y="93771"/>
                  </a:lnTo>
                  <a:lnTo>
                    <a:pt x="162619" y="101913"/>
                  </a:lnTo>
                  <a:lnTo>
                    <a:pt x="156483" y="108704"/>
                  </a:lnTo>
                  <a:lnTo>
                    <a:pt x="148241" y="113977"/>
                  </a:lnTo>
                  <a:lnTo>
                    <a:pt x="138337" y="118043"/>
                  </a:lnTo>
                  <a:lnTo>
                    <a:pt x="127188" y="121479"/>
                  </a:lnTo>
                  <a:lnTo>
                    <a:pt x="115143" y="124681"/>
                  </a:lnTo>
                  <a:lnTo>
                    <a:pt x="102466" y="127682"/>
                  </a:lnTo>
                  <a:lnTo>
                    <a:pt x="89352" y="130253"/>
                  </a:lnTo>
                  <a:lnTo>
                    <a:pt x="75956" y="132282"/>
                  </a:lnTo>
                  <a:lnTo>
                    <a:pt x="62981" y="133802"/>
                  </a:lnTo>
                  <a:lnTo>
                    <a:pt x="50410" y="135061"/>
                  </a:lnTo>
                  <a:lnTo>
                    <a:pt x="37139" y="136170"/>
                  </a:lnTo>
                  <a:lnTo>
                    <a:pt x="21057" y="13731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032621" y="3411233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5"/>
                  </a:lnTo>
                  <a:lnTo>
                    <a:pt x="0" y="101366"/>
                  </a:lnTo>
                  <a:lnTo>
                    <a:pt x="0" y="120335"/>
                  </a:lnTo>
                  <a:lnTo>
                    <a:pt x="5" y="139932"/>
                  </a:lnTo>
                  <a:lnTo>
                    <a:pt x="178" y="159648"/>
                  </a:lnTo>
                  <a:lnTo>
                    <a:pt x="826" y="178730"/>
                  </a:lnTo>
                  <a:lnTo>
                    <a:pt x="2075" y="196826"/>
                  </a:lnTo>
                  <a:lnTo>
                    <a:pt x="3727" y="214096"/>
                  </a:lnTo>
                  <a:lnTo>
                    <a:pt x="5376" y="231000"/>
                  </a:lnTo>
                  <a:lnTo>
                    <a:pt x="6779" y="247836"/>
                  </a:lnTo>
                  <a:lnTo>
                    <a:pt x="7874" y="263983"/>
                  </a:lnTo>
                  <a:lnTo>
                    <a:pt x="8802" y="279577"/>
                  </a:lnTo>
                  <a:lnTo>
                    <a:pt x="9640" y="295993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133294" y="3579689"/>
              <a:ext cx="267826" cy="158429"/>
            </a:xfrm>
            <a:custGeom>
              <a:avLst/>
              <a:gdLst/>
              <a:ahLst/>
              <a:cxnLst/>
              <a:rect l="0" t="0" r="0" b="0"/>
              <a:pathLst>
                <a:path w="267826" h="158429">
                  <a:moveTo>
                    <a:pt x="4612" y="31585"/>
                  </a:moveTo>
                  <a:lnTo>
                    <a:pt x="1813" y="40386"/>
                  </a:lnTo>
                  <a:lnTo>
                    <a:pt x="311" y="48733"/>
                  </a:lnTo>
                  <a:lnTo>
                    <a:pt x="0" y="57437"/>
                  </a:lnTo>
                  <a:lnTo>
                    <a:pt x="506" y="66731"/>
                  </a:lnTo>
                  <a:lnTo>
                    <a:pt x="1326" y="76874"/>
                  </a:lnTo>
                  <a:lnTo>
                    <a:pt x="2151" y="87915"/>
                  </a:lnTo>
                  <a:lnTo>
                    <a:pt x="3180" y="99581"/>
                  </a:lnTo>
                  <a:lnTo>
                    <a:pt x="5003" y="111403"/>
                  </a:lnTo>
                  <a:lnTo>
                    <a:pt x="7904" y="123079"/>
                  </a:lnTo>
                  <a:lnTo>
                    <a:pt x="12176" y="134017"/>
                  </a:lnTo>
                  <a:lnTo>
                    <a:pt x="18257" y="143298"/>
                  </a:lnTo>
                  <a:lnTo>
                    <a:pt x="26203" y="150561"/>
                  </a:lnTo>
                  <a:lnTo>
                    <a:pt x="35609" y="155622"/>
                  </a:lnTo>
                  <a:lnTo>
                    <a:pt x="45823" y="158210"/>
                  </a:lnTo>
                  <a:lnTo>
                    <a:pt x="56382" y="158428"/>
                  </a:lnTo>
                  <a:lnTo>
                    <a:pt x="66721" y="156493"/>
                  </a:lnTo>
                  <a:lnTo>
                    <a:pt x="76124" y="152544"/>
                  </a:lnTo>
                  <a:lnTo>
                    <a:pt x="84293" y="146853"/>
                  </a:lnTo>
                  <a:lnTo>
                    <a:pt x="91284" y="139612"/>
                  </a:lnTo>
                  <a:lnTo>
                    <a:pt x="97304" y="130858"/>
                  </a:lnTo>
                  <a:lnTo>
                    <a:pt x="102571" y="120754"/>
                  </a:lnTo>
                  <a:lnTo>
                    <a:pt x="106959" y="109716"/>
                  </a:lnTo>
                  <a:lnTo>
                    <a:pt x="110011" y="98316"/>
                  </a:lnTo>
                  <a:lnTo>
                    <a:pt x="111603" y="86927"/>
                  </a:lnTo>
                  <a:lnTo>
                    <a:pt x="112566" y="76347"/>
                  </a:lnTo>
                  <a:lnTo>
                    <a:pt x="115330" y="67736"/>
                  </a:lnTo>
                  <a:lnTo>
                    <a:pt x="120897" y="61928"/>
                  </a:lnTo>
                  <a:lnTo>
                    <a:pt x="127546" y="59436"/>
                  </a:lnTo>
                  <a:lnTo>
                    <a:pt x="134477" y="59776"/>
                  </a:lnTo>
                  <a:lnTo>
                    <a:pt x="141475" y="62541"/>
                  </a:lnTo>
                  <a:lnTo>
                    <a:pt x="148492" y="67731"/>
                  </a:lnTo>
                  <a:lnTo>
                    <a:pt x="155513" y="75143"/>
                  </a:lnTo>
                  <a:lnTo>
                    <a:pt x="162534" y="84391"/>
                  </a:lnTo>
                  <a:lnTo>
                    <a:pt x="169555" y="95049"/>
                  </a:lnTo>
                  <a:lnTo>
                    <a:pt x="176575" y="106735"/>
                  </a:lnTo>
                  <a:lnTo>
                    <a:pt x="183595" y="118990"/>
                  </a:lnTo>
                  <a:lnTo>
                    <a:pt x="190615" y="131284"/>
                  </a:lnTo>
                  <a:lnTo>
                    <a:pt x="197589" y="143256"/>
                  </a:lnTo>
                  <a:lnTo>
                    <a:pt x="202960" y="152340"/>
                  </a:lnTo>
                  <a:lnTo>
                    <a:pt x="204953" y="155430"/>
                  </a:lnTo>
                  <a:lnTo>
                    <a:pt x="204484" y="153562"/>
                  </a:lnTo>
                  <a:lnTo>
                    <a:pt x="202443" y="148443"/>
                  </a:lnTo>
                  <a:lnTo>
                    <a:pt x="199173" y="141305"/>
                  </a:lnTo>
                  <a:lnTo>
                    <a:pt x="194901" y="132923"/>
                  </a:lnTo>
                  <a:lnTo>
                    <a:pt x="190010" y="123767"/>
                  </a:lnTo>
                  <a:lnTo>
                    <a:pt x="185007" y="114125"/>
                  </a:lnTo>
                  <a:lnTo>
                    <a:pt x="180185" y="104173"/>
                  </a:lnTo>
                  <a:lnTo>
                    <a:pt x="175637" y="94022"/>
                  </a:lnTo>
                  <a:lnTo>
                    <a:pt x="171352" y="83742"/>
                  </a:lnTo>
                  <a:lnTo>
                    <a:pt x="167299" y="73381"/>
                  </a:lnTo>
                  <a:lnTo>
                    <a:pt x="163915" y="63134"/>
                  </a:lnTo>
                  <a:lnTo>
                    <a:pt x="162079" y="53326"/>
                  </a:lnTo>
                  <a:lnTo>
                    <a:pt x="162148" y="44102"/>
                  </a:lnTo>
                  <a:lnTo>
                    <a:pt x="164162" y="35604"/>
                  </a:lnTo>
                  <a:lnTo>
                    <a:pt x="168105" y="28042"/>
                  </a:lnTo>
                  <a:lnTo>
                    <a:pt x="173763" y="21441"/>
                  </a:lnTo>
                  <a:lnTo>
                    <a:pt x="180968" y="15838"/>
                  </a:lnTo>
                  <a:lnTo>
                    <a:pt x="189691" y="11365"/>
                  </a:lnTo>
                  <a:lnTo>
                    <a:pt x="199767" y="7985"/>
                  </a:lnTo>
                  <a:lnTo>
                    <a:pt x="210715" y="5521"/>
                  </a:lnTo>
                  <a:lnTo>
                    <a:pt x="223103" y="3508"/>
                  </a:lnTo>
                  <a:lnTo>
                    <a:pt x="240250" y="1769"/>
                  </a:lnTo>
                  <a:lnTo>
                    <a:pt x="267825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447736" y="3624343"/>
              <a:ext cx="185011" cy="143385"/>
            </a:xfrm>
            <a:custGeom>
              <a:avLst/>
              <a:gdLst/>
              <a:ahLst/>
              <a:cxnLst/>
              <a:rect l="0" t="0" r="0" b="0"/>
              <a:pathLst>
                <a:path w="185011" h="143385">
                  <a:moveTo>
                    <a:pt x="79725" y="81688"/>
                  </a:moveTo>
                  <a:lnTo>
                    <a:pt x="82525" y="70020"/>
                  </a:lnTo>
                  <a:lnTo>
                    <a:pt x="84027" y="59531"/>
                  </a:lnTo>
                  <a:lnTo>
                    <a:pt x="84329" y="49234"/>
                  </a:lnTo>
                  <a:lnTo>
                    <a:pt x="83476" y="39105"/>
                  </a:lnTo>
                  <a:lnTo>
                    <a:pt x="81360" y="29410"/>
                  </a:lnTo>
                  <a:lnTo>
                    <a:pt x="78034" y="20287"/>
                  </a:lnTo>
                  <a:lnTo>
                    <a:pt x="73526" y="12203"/>
                  </a:lnTo>
                  <a:lnTo>
                    <a:pt x="67758" y="5986"/>
                  </a:lnTo>
                  <a:lnTo>
                    <a:pt x="60811" y="1927"/>
                  </a:lnTo>
                  <a:lnTo>
                    <a:pt x="53047" y="0"/>
                  </a:lnTo>
                  <a:lnTo>
                    <a:pt x="44998" y="136"/>
                  </a:lnTo>
                  <a:lnTo>
                    <a:pt x="37000" y="2083"/>
                  </a:lnTo>
                  <a:lnTo>
                    <a:pt x="29343" y="5641"/>
                  </a:lnTo>
                  <a:lnTo>
                    <a:pt x="22354" y="10762"/>
                  </a:lnTo>
                  <a:lnTo>
                    <a:pt x="16142" y="17284"/>
                  </a:lnTo>
                  <a:lnTo>
                    <a:pt x="10802" y="25271"/>
                  </a:lnTo>
                  <a:lnTo>
                    <a:pt x="6505" y="35066"/>
                  </a:lnTo>
                  <a:lnTo>
                    <a:pt x="3247" y="46691"/>
                  </a:lnTo>
                  <a:lnTo>
                    <a:pt x="1041" y="59735"/>
                  </a:lnTo>
                  <a:lnTo>
                    <a:pt x="0" y="73553"/>
                  </a:lnTo>
                  <a:lnTo>
                    <a:pt x="86" y="87684"/>
                  </a:lnTo>
                  <a:lnTo>
                    <a:pt x="1448" y="101407"/>
                  </a:lnTo>
                  <a:lnTo>
                    <a:pt x="4489" y="113703"/>
                  </a:lnTo>
                  <a:lnTo>
                    <a:pt x="9278" y="124140"/>
                  </a:lnTo>
                  <a:lnTo>
                    <a:pt x="15594" y="132485"/>
                  </a:lnTo>
                  <a:lnTo>
                    <a:pt x="23123" y="138431"/>
                  </a:lnTo>
                  <a:lnTo>
                    <a:pt x="31545" y="142052"/>
                  </a:lnTo>
                  <a:lnTo>
                    <a:pt x="40284" y="143384"/>
                  </a:lnTo>
                  <a:lnTo>
                    <a:pt x="48529" y="142251"/>
                  </a:lnTo>
                  <a:lnTo>
                    <a:pt x="55882" y="138790"/>
                  </a:lnTo>
                  <a:lnTo>
                    <a:pt x="62307" y="133386"/>
                  </a:lnTo>
                  <a:lnTo>
                    <a:pt x="67939" y="126480"/>
                  </a:lnTo>
                  <a:lnTo>
                    <a:pt x="72947" y="118464"/>
                  </a:lnTo>
                  <a:lnTo>
                    <a:pt x="77329" y="109491"/>
                  </a:lnTo>
                  <a:lnTo>
                    <a:pt x="80909" y="99491"/>
                  </a:lnTo>
                  <a:lnTo>
                    <a:pt x="83669" y="88605"/>
                  </a:lnTo>
                  <a:lnTo>
                    <a:pt x="86188" y="80431"/>
                  </a:lnTo>
                  <a:lnTo>
                    <a:pt x="89218" y="78987"/>
                  </a:lnTo>
                  <a:lnTo>
                    <a:pt x="92853" y="82399"/>
                  </a:lnTo>
                  <a:lnTo>
                    <a:pt x="97165" y="88505"/>
                  </a:lnTo>
                  <a:lnTo>
                    <a:pt x="102132" y="95805"/>
                  </a:lnTo>
                  <a:lnTo>
                    <a:pt x="107662" y="103472"/>
                  </a:lnTo>
                  <a:lnTo>
                    <a:pt x="113794" y="110656"/>
                  </a:lnTo>
                  <a:lnTo>
                    <a:pt x="120723" y="116306"/>
                  </a:lnTo>
                  <a:lnTo>
                    <a:pt x="128483" y="120015"/>
                  </a:lnTo>
                  <a:lnTo>
                    <a:pt x="136899" y="122056"/>
                  </a:lnTo>
                  <a:lnTo>
                    <a:pt x="146706" y="123292"/>
                  </a:lnTo>
                  <a:lnTo>
                    <a:pt x="161002" y="123831"/>
                  </a:lnTo>
                  <a:lnTo>
                    <a:pt x="185010" y="12380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653803" y="3358590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75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5" y="92098"/>
                  </a:lnTo>
                  <a:lnTo>
                    <a:pt x="177" y="112604"/>
                  </a:lnTo>
                  <a:lnTo>
                    <a:pt x="826" y="132735"/>
                  </a:lnTo>
                  <a:lnTo>
                    <a:pt x="2074" y="151832"/>
                  </a:lnTo>
                  <a:lnTo>
                    <a:pt x="3727" y="170258"/>
                  </a:lnTo>
                  <a:lnTo>
                    <a:pt x="5375" y="189077"/>
                  </a:lnTo>
                  <a:lnTo>
                    <a:pt x="6782" y="208874"/>
                  </a:lnTo>
                  <a:lnTo>
                    <a:pt x="8047" y="229105"/>
                  </a:lnTo>
                  <a:lnTo>
                    <a:pt x="9504" y="248409"/>
                  </a:lnTo>
                  <a:lnTo>
                    <a:pt x="11335" y="266068"/>
                  </a:lnTo>
                  <a:lnTo>
                    <a:pt x="13566" y="282180"/>
                  </a:lnTo>
                  <a:lnTo>
                    <a:pt x="16142" y="297296"/>
                  </a:lnTo>
                  <a:lnTo>
                    <a:pt x="18985" y="311878"/>
                  </a:lnTo>
                  <a:lnTo>
                    <a:pt x="21860" y="326521"/>
                  </a:lnTo>
                  <a:lnTo>
                    <a:pt x="24404" y="341978"/>
                  </a:lnTo>
                  <a:lnTo>
                    <a:pt x="26444" y="358565"/>
                  </a:lnTo>
                  <a:lnTo>
                    <a:pt x="27985" y="375913"/>
                  </a:lnTo>
                  <a:lnTo>
                    <a:pt x="29268" y="395184"/>
                  </a:lnTo>
                  <a:lnTo>
                    <a:pt x="30403" y="421429"/>
                  </a:lnTo>
                  <a:lnTo>
                    <a:pt x="31586" y="46325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2015-04-20T18:21:08Z</dcterms:created>
  <dcterms:modified xsi:type="dcterms:W3CDTF">2015-04-20T18:21:22Z</dcterms:modified>
</cp:coreProperties>
</file>